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notesMasters/notesMaster1.xml" ContentType="application/vnd.openxmlformats-officedocument.presentationml.notesMaster+xml"/>
  <Override PartName="/ppt/theme/theme1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Slides/notesSlide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5336" r:id="rId124"/>
    <p:sldMasterId id="2147485337" r:id="rId126"/>
    <p:sldMasterId id="2147485338" r:id="rId128"/>
    <p:sldMasterId id="2147485339" r:id="rId130"/>
    <p:sldMasterId id="2147485340" r:id="rId132"/>
    <p:sldMasterId id="2147485341" r:id="rId134"/>
    <p:sldMasterId id="2147485342" r:id="rId136"/>
    <p:sldMasterId id="2147485343" r:id="rId138"/>
    <p:sldMasterId id="2147485344" r:id="rId140"/>
    <p:sldMasterId id="2147485345" r:id="rId142"/>
    <p:sldMasterId id="2147485346" r:id="rId144"/>
  </p:sldMasterIdLst>
  <p:notesMasterIdLst>
    <p:notesMasterId r:id="rId146"/>
  </p:notesMasterIdLst>
  <p:sldIdLst>
    <p:sldId id="258" r:id="rId148"/>
    <p:sldId id="327" r:id="rId149"/>
    <p:sldId id="330" r:id="rId150"/>
    <p:sldId id="334" r:id="rId151"/>
    <p:sldId id="324" r:id="rId152"/>
    <p:sldId id="325" r:id="rId153"/>
    <p:sldId id="256" r:id="rId154"/>
    <p:sldId id="290" r:id="rId155"/>
    <p:sldId id="328" r:id="rId156"/>
    <p:sldId id="291" r:id="rId157"/>
    <p:sldId id="289" r:id="rId158"/>
    <p:sldId id="288" r:id="rId159"/>
    <p:sldId id="292" r:id="rId160"/>
    <p:sldId id="283" r:id="rId161"/>
    <p:sldId id="265" r:id="rId162"/>
    <p:sldId id="262" r:id="rId163"/>
    <p:sldId id="266" r:id="rId164"/>
    <p:sldId id="267" r:id="rId165"/>
    <p:sldId id="294" r:id="rId166"/>
    <p:sldId id="295" r:id="rId167"/>
    <p:sldId id="296" r:id="rId168"/>
    <p:sldId id="297" r:id="rId169"/>
    <p:sldId id="298" r:id="rId170"/>
    <p:sldId id="299" r:id="rId171"/>
    <p:sldId id="300" r:id="rId172"/>
    <p:sldId id="286" r:id="rId173"/>
    <p:sldId id="287" r:id="rId174"/>
    <p:sldId id="284" r:id="rId175"/>
    <p:sldId id="285" r:id="rId176"/>
    <p:sldId id="301" r:id="rId177"/>
    <p:sldId id="302" r:id="rId178"/>
    <p:sldId id="306" r:id="rId179"/>
    <p:sldId id="304" r:id="rId180"/>
    <p:sldId id="305" r:id="rId181"/>
    <p:sldId id="307" r:id="rId182"/>
    <p:sldId id="308" r:id="rId183"/>
    <p:sldId id="309" r:id="rId184"/>
    <p:sldId id="310" r:id="rId185"/>
    <p:sldId id="311" r:id="rId186"/>
    <p:sldId id="312" r:id="rId187"/>
    <p:sldId id="313" r:id="rId188"/>
    <p:sldId id="314" r:id="rId189"/>
    <p:sldId id="315" r:id="rId190"/>
    <p:sldId id="316" r:id="rId191"/>
    <p:sldId id="317" r:id="rId192"/>
    <p:sldId id="332" r:id="rId193"/>
    <p:sldId id="331" r:id="rId194"/>
    <p:sldId id="318" r:id="rId195"/>
    <p:sldId id="319" r:id="rId196"/>
    <p:sldId id="320" r:id="rId197"/>
    <p:sldId id="333" r:id="rId198"/>
    <p:sldId id="321" r:id="rId1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A3C71"/>
    <a:srgbClr val="F8F8F8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053" autoAdjust="0"/>
    <p:restoredTop sz="94660"/>
  </p:normalViewPr>
  <p:slideViewPr>
    <p:cSldViewPr snapToGrid="0" snapToObjects="1">
      <p:cViewPr>
        <p:scale>
          <a:sx n="200" d="100"/>
          <a:sy n="200" d="100"/>
        </p:scale>
        <p:origin x="-4026" y="-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4" Type="http://schemas.openxmlformats.org/officeDocument/2006/relationships/slideMaster" Target="slideMasters/slideMaster1.xml"></Relationship><Relationship Id="rId125" Type="http://schemas.openxmlformats.org/officeDocument/2006/relationships/theme" Target="theme/theme1.xml"></Relationship><Relationship Id="rId126" Type="http://schemas.openxmlformats.org/officeDocument/2006/relationships/slideMaster" Target="slideMasters/slideMaster2.xml"></Relationship><Relationship Id="rId128" Type="http://schemas.openxmlformats.org/officeDocument/2006/relationships/slideMaster" Target="slideMasters/slideMaster3.xml"></Relationship><Relationship Id="rId130" Type="http://schemas.openxmlformats.org/officeDocument/2006/relationships/slideMaster" Target="slideMasters/slideMaster4.xml"></Relationship><Relationship Id="rId132" Type="http://schemas.openxmlformats.org/officeDocument/2006/relationships/slideMaster" Target="slideMasters/slideMaster5.xml"></Relationship><Relationship Id="rId134" Type="http://schemas.openxmlformats.org/officeDocument/2006/relationships/slideMaster" Target="slideMasters/slideMaster6.xml"></Relationship><Relationship Id="rId136" Type="http://schemas.openxmlformats.org/officeDocument/2006/relationships/slideMaster" Target="slideMasters/slideMaster7.xml"></Relationship><Relationship Id="rId138" Type="http://schemas.openxmlformats.org/officeDocument/2006/relationships/slideMaster" Target="slideMasters/slideMaster8.xml"></Relationship><Relationship Id="rId140" Type="http://schemas.openxmlformats.org/officeDocument/2006/relationships/slideMaster" Target="slideMasters/slideMaster9.xml"></Relationship><Relationship Id="rId142" Type="http://schemas.openxmlformats.org/officeDocument/2006/relationships/slideMaster" Target="slideMasters/slideMaster10.xml"></Relationship><Relationship Id="rId144" Type="http://schemas.openxmlformats.org/officeDocument/2006/relationships/slideMaster" Target="slideMasters/slideMaster11.xml"></Relationship><Relationship Id="rId146" Type="http://schemas.openxmlformats.org/officeDocument/2006/relationships/notesMaster" Target="notesMasters/notesMaster1.xml"></Relationship><Relationship Id="rId148" Type="http://schemas.openxmlformats.org/officeDocument/2006/relationships/slide" Target="slides/slide1.xml"></Relationship><Relationship Id="rId149" Type="http://schemas.openxmlformats.org/officeDocument/2006/relationships/slide" Target="slides/slide2.xml"></Relationship><Relationship Id="rId150" Type="http://schemas.openxmlformats.org/officeDocument/2006/relationships/slide" Target="slides/slide3.xml"></Relationship><Relationship Id="rId151" Type="http://schemas.openxmlformats.org/officeDocument/2006/relationships/slide" Target="slides/slide4.xml"></Relationship><Relationship Id="rId152" Type="http://schemas.openxmlformats.org/officeDocument/2006/relationships/slide" Target="slides/slide5.xml"></Relationship><Relationship Id="rId153" Type="http://schemas.openxmlformats.org/officeDocument/2006/relationships/slide" Target="slides/slide6.xml"></Relationship><Relationship Id="rId154" Type="http://schemas.openxmlformats.org/officeDocument/2006/relationships/slide" Target="slides/slide7.xml"></Relationship><Relationship Id="rId155" Type="http://schemas.openxmlformats.org/officeDocument/2006/relationships/slide" Target="slides/slide8.xml"></Relationship><Relationship Id="rId156" Type="http://schemas.openxmlformats.org/officeDocument/2006/relationships/slide" Target="slides/slide9.xml"></Relationship><Relationship Id="rId157" Type="http://schemas.openxmlformats.org/officeDocument/2006/relationships/slide" Target="slides/slide10.xml"></Relationship><Relationship Id="rId158" Type="http://schemas.openxmlformats.org/officeDocument/2006/relationships/slide" Target="slides/slide11.xml"></Relationship><Relationship Id="rId159" Type="http://schemas.openxmlformats.org/officeDocument/2006/relationships/slide" Target="slides/slide12.xml"></Relationship><Relationship Id="rId160" Type="http://schemas.openxmlformats.org/officeDocument/2006/relationships/slide" Target="slides/slide13.xml"></Relationship><Relationship Id="rId161" Type="http://schemas.openxmlformats.org/officeDocument/2006/relationships/slide" Target="slides/slide14.xml"></Relationship><Relationship Id="rId162" Type="http://schemas.openxmlformats.org/officeDocument/2006/relationships/slide" Target="slides/slide15.xml"></Relationship><Relationship Id="rId163" Type="http://schemas.openxmlformats.org/officeDocument/2006/relationships/slide" Target="slides/slide16.xml"></Relationship><Relationship Id="rId164" Type="http://schemas.openxmlformats.org/officeDocument/2006/relationships/slide" Target="slides/slide17.xml"></Relationship><Relationship Id="rId165" Type="http://schemas.openxmlformats.org/officeDocument/2006/relationships/slide" Target="slides/slide18.xml"></Relationship><Relationship Id="rId166" Type="http://schemas.openxmlformats.org/officeDocument/2006/relationships/slide" Target="slides/slide19.xml"></Relationship><Relationship Id="rId167" Type="http://schemas.openxmlformats.org/officeDocument/2006/relationships/slide" Target="slides/slide20.xml"></Relationship><Relationship Id="rId168" Type="http://schemas.openxmlformats.org/officeDocument/2006/relationships/slide" Target="slides/slide21.xml"></Relationship><Relationship Id="rId169" Type="http://schemas.openxmlformats.org/officeDocument/2006/relationships/slide" Target="slides/slide22.xml"></Relationship><Relationship Id="rId170" Type="http://schemas.openxmlformats.org/officeDocument/2006/relationships/slide" Target="slides/slide23.xml"></Relationship><Relationship Id="rId171" Type="http://schemas.openxmlformats.org/officeDocument/2006/relationships/slide" Target="slides/slide24.xml"></Relationship><Relationship Id="rId172" Type="http://schemas.openxmlformats.org/officeDocument/2006/relationships/slide" Target="slides/slide25.xml"></Relationship><Relationship Id="rId173" Type="http://schemas.openxmlformats.org/officeDocument/2006/relationships/slide" Target="slides/slide26.xml"></Relationship><Relationship Id="rId174" Type="http://schemas.openxmlformats.org/officeDocument/2006/relationships/slide" Target="slides/slide27.xml"></Relationship><Relationship Id="rId175" Type="http://schemas.openxmlformats.org/officeDocument/2006/relationships/slide" Target="slides/slide28.xml"></Relationship><Relationship Id="rId176" Type="http://schemas.openxmlformats.org/officeDocument/2006/relationships/slide" Target="slides/slide29.xml"></Relationship><Relationship Id="rId177" Type="http://schemas.openxmlformats.org/officeDocument/2006/relationships/slide" Target="slides/slide30.xml"></Relationship><Relationship Id="rId178" Type="http://schemas.openxmlformats.org/officeDocument/2006/relationships/slide" Target="slides/slide31.xml"></Relationship><Relationship Id="rId179" Type="http://schemas.openxmlformats.org/officeDocument/2006/relationships/slide" Target="slides/slide32.xml"></Relationship><Relationship Id="rId180" Type="http://schemas.openxmlformats.org/officeDocument/2006/relationships/slide" Target="slides/slide33.xml"></Relationship><Relationship Id="rId181" Type="http://schemas.openxmlformats.org/officeDocument/2006/relationships/slide" Target="slides/slide34.xml"></Relationship><Relationship Id="rId182" Type="http://schemas.openxmlformats.org/officeDocument/2006/relationships/slide" Target="slides/slide35.xml"></Relationship><Relationship Id="rId183" Type="http://schemas.openxmlformats.org/officeDocument/2006/relationships/slide" Target="slides/slide36.xml"></Relationship><Relationship Id="rId184" Type="http://schemas.openxmlformats.org/officeDocument/2006/relationships/slide" Target="slides/slide37.xml"></Relationship><Relationship Id="rId185" Type="http://schemas.openxmlformats.org/officeDocument/2006/relationships/slide" Target="slides/slide38.xml"></Relationship><Relationship Id="rId186" Type="http://schemas.openxmlformats.org/officeDocument/2006/relationships/slide" Target="slides/slide39.xml"></Relationship><Relationship Id="rId187" Type="http://schemas.openxmlformats.org/officeDocument/2006/relationships/slide" Target="slides/slide40.xml"></Relationship><Relationship Id="rId188" Type="http://schemas.openxmlformats.org/officeDocument/2006/relationships/slide" Target="slides/slide41.xml"></Relationship><Relationship Id="rId189" Type="http://schemas.openxmlformats.org/officeDocument/2006/relationships/slide" Target="slides/slide42.xml"></Relationship><Relationship Id="rId190" Type="http://schemas.openxmlformats.org/officeDocument/2006/relationships/slide" Target="slides/slide43.xml"></Relationship><Relationship Id="rId191" Type="http://schemas.openxmlformats.org/officeDocument/2006/relationships/slide" Target="slides/slide44.xml"></Relationship><Relationship Id="rId192" Type="http://schemas.openxmlformats.org/officeDocument/2006/relationships/slide" Target="slides/slide45.xml"></Relationship><Relationship Id="rId193" Type="http://schemas.openxmlformats.org/officeDocument/2006/relationships/slide" Target="slides/slide46.xml"></Relationship><Relationship Id="rId194" Type="http://schemas.openxmlformats.org/officeDocument/2006/relationships/slide" Target="slides/slide47.xml"></Relationship><Relationship Id="rId195" Type="http://schemas.openxmlformats.org/officeDocument/2006/relationships/slide" Target="slides/slide48.xml"></Relationship><Relationship Id="rId196" Type="http://schemas.openxmlformats.org/officeDocument/2006/relationships/slide" Target="slides/slide49.xml"></Relationship><Relationship Id="rId197" Type="http://schemas.openxmlformats.org/officeDocument/2006/relationships/slide" Target="slides/slide50.xml"></Relationship><Relationship Id="rId198" Type="http://schemas.openxmlformats.org/officeDocument/2006/relationships/slide" Target="slides/slide51.xml"></Relationship><Relationship Id="rId199" Type="http://schemas.openxmlformats.org/officeDocument/2006/relationships/slide" Target="slides/slide52.xml"></Relationship><Relationship Id="rId201" Type="http://schemas.openxmlformats.org/officeDocument/2006/relationships/viewProps" Target="viewProps.xml"></Relationship><Relationship Id="rId20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70D6D-9201-FD4B-A0E4-AA0A53613092}" type="datetimeFigureOut">
              <a:rPr kumimoji="1" lang="ko-KR" altLang="en-US" smtClean="0"/>
              <a:t>2019-10-10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1A28B-8608-E449-A479-F514BE1713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00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74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3200" b="1">
                <a:latin typeface="맑은 고딕" charset="0"/>
                <a:ea typeface="맑은 고딕" charset="0"/>
                <a:cs typeface="+mn-cs"/>
              </a:rPr>
              <a:t>2019-10-10</a:t>
            </a:fld>
            <a:endParaRPr lang="ko-KR" altLang="en-US" sz="3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514350" indent="-5143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514350" indent="-5143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514350" indent="-5143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914400" indent="0" defTabSz="5080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세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800"/>
              <a:t>마스터 텍스트 스타일을 편집하려면 클릭</a:t>
            </a:r>
          </a:p>
          <a:p>
            <a:pPr marL="0" indent="0" defTabSz="508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514350" indent="-5143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500" b="0" i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sz="3500" b="0" i="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914400" indent="0" algn="l" defTabSz="9144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0" indent="0" algn="ctr" defTabSz="9144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500" b="0" i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r" defTabSz="9144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4000" b="1"/>
              <a:t>•	</a:t>
            </a:r>
            <a:r>
              <a:rPr lang="ko-KR" altLang="en-US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0" indent="0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514350" indent="-5143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/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/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514350" indent="-5143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514350" indent="-5143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914400" indent="0" defTabSz="5080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800"/>
              <a:t>마스터 텍스트 스타일을 편집하려면 클릭</a:t>
            </a:r>
          </a:p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400"/>
              <a:t>두 번째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233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800"/>
              <a:t>마스터 텍스트 스타일을 편집하려면 클릭</a:t>
            </a:r>
          </a:p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400"/>
              <a:t>두 번째 수준</a:t>
            </a:r>
          </a:p>
          <a:p>
            <a:pPr marL="0" indent="0" defTabSz="508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•	</a:t>
            </a:r>
            <a:r>
              <a:rPr lang="ko-KR" altLang="en-US" sz="28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400">
                <a:latin typeface="맑은 고딕" charset="0"/>
                <a:ea typeface="Arial" charset="0"/>
                <a:cs typeface="+mj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Arial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514350" indent="-5143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800"/>
              <a:t>마스터 텍스트 스타일을 편집하려면 클릭</a:t>
            </a:r>
          </a:p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400"/>
              <a:t>두 번째 수준</a:t>
            </a:r>
          </a:p>
          <a:p>
            <a:pPr marL="0" indent="0" defTabSz="508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•	</a:t>
            </a:r>
            <a:r>
              <a:rPr lang="ko-KR" altLang="en-US" sz="28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Arial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latin typeface="맑은 고딕" charset="0"/>
                <a:ea typeface="Arial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800"/>
              <a:t>마스터 텍스트 스타일을 편집하려면 클릭</a:t>
            </a:r>
          </a:p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400"/>
              <a:t>두 번째 수준</a:t>
            </a:r>
          </a:p>
          <a:p>
            <a:pPr marL="0" indent="0" defTabSz="508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•	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스타일을</a:t>
            </a: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514350" indent="-5143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FFFF"/>
                </a:solidFill>
                <a:latin typeface="맑은 고딕" charset="0"/>
                <a:ea typeface="맑은 고딕" charset="0"/>
              </a:rPr>
              <a:t>•	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800"/>
              <a:t>마스터 텍스트 스타일을 편집하려면 클릭</a:t>
            </a:r>
          </a:p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400"/>
              <a:t>두 번째 수준</a:t>
            </a:r>
          </a:p>
          <a:p>
            <a:pPr marL="0" indent="0" defTabSz="508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•	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</a:t>
            </a: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텍스트</a:t>
            </a: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스타일을</a:t>
            </a: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편집하려면</a:t>
            </a: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514350" indent="-5143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FFFF"/>
                </a:solidFill>
                <a:latin typeface="맑은 고딕" charset="0"/>
                <a:ea typeface="맑은 고딕" charset="0"/>
              </a:rPr>
              <a:t>•	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FFFFFF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1800"/>
              <a:t>네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514350" indent="-5143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514350" indent="-5143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514350" indent="-51435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914400" indent="0" defTabSz="50800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1800"/>
              <a:t>네 번째 수준</a:t>
            </a:r>
          </a:p>
          <a:p>
            <a:pPr marL="0" indent="0" defTabSz="508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/>
              <a:t>마스터 텍스트 스타일을 편집하려면 클릭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514350" indent="-5143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맑은 고딕" charset="0"/>
                <a:ea typeface="맑은 고딕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맑은 고딕" charset="0"/>
                <a:ea typeface="맑은 고딕" charset="0"/>
                <a:cs typeface="+mn-cs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914400" indent="0" algn="l" defTabSz="9144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9144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r" defTabSz="9144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47" r:id="rId1"/>
    <p:sldLayoutId id="2147485148" r:id="rId2"/>
    <p:sldLayoutId id="2147485149" r:id="rId3"/>
    <p:sldLayoutId id="2147485150" r:id="rId4"/>
    <p:sldLayoutId id="2147485151" r:id="rId5"/>
    <p:sldLayoutId id="2147485152" r:id="rId6"/>
    <p:sldLayoutId id="2147485153" r:id="rId7"/>
    <p:sldLayoutId id="2147485154" r:id="rId8"/>
    <p:sldLayoutId id="2147485155" r:id="rId9"/>
    <p:sldLayoutId id="2147485156" r:id="rId10"/>
    <p:sldLayoutId id="2147485157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58" r:id="rId1"/>
    <p:sldLayoutId id="2147485259" r:id="rId2"/>
    <p:sldLayoutId id="2147485260" r:id="rId3"/>
    <p:sldLayoutId id="2147485261" r:id="rId4"/>
    <p:sldLayoutId id="2147485262" r:id="rId5"/>
    <p:sldLayoutId id="2147485263" r:id="rId6"/>
    <p:sldLayoutId id="2147485264" r:id="rId7"/>
    <p:sldLayoutId id="2147485265" r:id="rId8"/>
    <p:sldLayoutId id="2147485266" r:id="rId9"/>
    <p:sldLayoutId id="2147485267" r:id="rId10"/>
    <p:sldLayoutId id="2147485268" r:id="rId11"/>
    <p:sldLayoutId id="2147485280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787" r:id="rId3"/>
    <p:sldLayoutId id="2147484788" r:id="rId4"/>
    <p:sldLayoutId id="2147484789" r:id="rId5"/>
    <p:sldLayoutId id="2147484790" r:id="rId6"/>
    <p:sldLayoutId id="2147484791" r:id="rId7"/>
    <p:sldLayoutId id="2147484792" r:id="rId8"/>
    <p:sldLayoutId id="2147484793" r:id="rId9"/>
    <p:sldLayoutId id="2147484794" r:id="rId10"/>
    <p:sldLayoutId id="214748479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6" r:id="rId1"/>
    <p:sldLayoutId id="2147484797" r:id="rId2"/>
    <p:sldLayoutId id="2147484798" r:id="rId3"/>
    <p:sldLayoutId id="2147484799" r:id="rId4"/>
    <p:sldLayoutId id="2147484800" r:id="rId5"/>
    <p:sldLayoutId id="2147484801" r:id="rId6"/>
    <p:sldLayoutId id="2147484802" r:id="rId7"/>
    <p:sldLayoutId id="2147484803" r:id="rId8"/>
    <p:sldLayoutId id="2147484804" r:id="rId9"/>
    <p:sldLayoutId id="2147484805" r:id="rId10"/>
    <p:sldLayoutId id="214748480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8" r:id="rId1"/>
    <p:sldLayoutId id="2147484819" r:id="rId2"/>
    <p:sldLayoutId id="2147484820" r:id="rId3"/>
    <p:sldLayoutId id="2147484821" r:id="rId4"/>
    <p:sldLayoutId id="2147484822" r:id="rId5"/>
    <p:sldLayoutId id="2147484823" r:id="rId6"/>
    <p:sldLayoutId id="2147484824" r:id="rId7"/>
    <p:sldLayoutId id="2147484825" r:id="rId8"/>
    <p:sldLayoutId id="2147484826" r:id="rId9"/>
    <p:sldLayoutId id="2147484827" r:id="rId10"/>
    <p:sldLayoutId id="214748482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831" r:id="rId3"/>
    <p:sldLayoutId id="2147484832" r:id="rId4"/>
    <p:sldLayoutId id="2147484833" r:id="rId5"/>
    <p:sldLayoutId id="2147484834" r:id="rId6"/>
    <p:sldLayoutId id="2147484835" r:id="rId7"/>
    <p:sldLayoutId id="2147484836" r:id="rId8"/>
    <p:sldLayoutId id="2147484837" r:id="rId9"/>
    <p:sldLayoutId id="2147484838" r:id="rId10"/>
    <p:sldLayoutId id="214748483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2019-10-10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ko-KR" altLang="en-US"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36" r:id="rId1"/>
    <p:sldLayoutId id="2147485137" r:id="rId2"/>
    <p:sldLayoutId id="2147485138" r:id="rId3"/>
    <p:sldLayoutId id="2147485139" r:id="rId4"/>
    <p:sldLayoutId id="2147485140" r:id="rId5"/>
    <p:sldLayoutId id="2147485141" r:id="rId6"/>
    <p:sldLayoutId id="2147485142" r:id="rId7"/>
    <p:sldLayoutId id="2147485143" r:id="rId8"/>
    <p:sldLayoutId id="2147485144" r:id="rId9"/>
    <p:sldLayoutId id="2147485145" r:id="rId10"/>
    <p:sldLayoutId id="214748514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48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47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8" Type="http://schemas.openxmlformats.org/officeDocument/2006/relationships/image" Target="../media/image3.png"></Relationship><Relationship Id="rId13" Type="http://schemas.microsoft.com/office/2007/relationships/hdphoto" Target="../media/hdphoto4.wdp"></Relationship><Relationship Id="rId18" Type="http://schemas.openxmlformats.org/officeDocument/2006/relationships/image" Target="../media/image8.png"></Relationship><Relationship Id="rId26" Type="http://schemas.openxmlformats.org/officeDocument/2006/relationships/image" Target="../media/image12.png"></Relationship><Relationship Id="rId3" Type="http://schemas.openxmlformats.org/officeDocument/2006/relationships/image" Target="../media/image50.png"></Relationship><Relationship Id="rId21" Type="http://schemas.microsoft.com/office/2007/relationships/hdphoto" Target="../media/hdphoto8.wdp"></Relationship><Relationship Id="rId7" Type="http://schemas.microsoft.com/office/2007/relationships/hdphoto" Target="../media/hdphoto1.wdp"></Relationship><Relationship Id="rId12" Type="http://schemas.openxmlformats.org/officeDocument/2006/relationships/image" Target="../media/image5.png"></Relationship><Relationship Id="rId17" Type="http://schemas.microsoft.com/office/2007/relationships/hdphoto" Target="../media/hdphoto6.wdp"></Relationship><Relationship Id="rId25" Type="http://schemas.microsoft.com/office/2007/relationships/hdphoto" Target="../media/hdphoto10.wdp"></Relationship><Relationship Id="rId2" Type="http://schemas.openxmlformats.org/officeDocument/2006/relationships/image" Target="../media/image49.png"></Relationship><Relationship Id="rId16" Type="http://schemas.openxmlformats.org/officeDocument/2006/relationships/image" Target="../media/image7.png"></Relationship><Relationship Id="rId20" Type="http://schemas.openxmlformats.org/officeDocument/2006/relationships/image" Target="../media/image9.png"></Relationship><Relationship Id="rId29" Type="http://schemas.microsoft.com/office/2007/relationships/hdphoto" Target="../media/hdphoto12.wdp"></Relationship><Relationship Id="rId6" Type="http://schemas.openxmlformats.org/officeDocument/2006/relationships/image" Target="../media/image2.png"></Relationship><Relationship Id="rId11" Type="http://schemas.microsoft.com/office/2007/relationships/hdphoto" Target="../media/hdphoto3.wdp"></Relationship><Relationship Id="rId24" Type="http://schemas.openxmlformats.org/officeDocument/2006/relationships/image" Target="../media/image11.png"></Relationship><Relationship Id="rId5" Type="http://schemas.openxmlformats.org/officeDocument/2006/relationships/image" Target="../media/image52.png"></Relationship><Relationship Id="rId15" Type="http://schemas.microsoft.com/office/2007/relationships/hdphoto" Target="../media/hdphoto5.wdp"></Relationship><Relationship Id="rId23" Type="http://schemas.microsoft.com/office/2007/relationships/hdphoto" Target="../media/hdphoto9.wdp"></Relationship><Relationship Id="rId28" Type="http://schemas.openxmlformats.org/officeDocument/2006/relationships/image" Target="../media/image13.png"></Relationship><Relationship Id="rId10" Type="http://schemas.openxmlformats.org/officeDocument/2006/relationships/image" Target="../media/image4.png"></Relationship><Relationship Id="rId19" Type="http://schemas.microsoft.com/office/2007/relationships/hdphoto" Target="../media/hdphoto7.wdp"></Relationship><Relationship Id="rId4" Type="http://schemas.openxmlformats.org/officeDocument/2006/relationships/image" Target="../media/image51.png"></Relationship><Relationship Id="rId9" Type="http://schemas.microsoft.com/office/2007/relationships/hdphoto" Target="../media/hdphoto2.wdp"></Relationship><Relationship Id="rId14" Type="http://schemas.openxmlformats.org/officeDocument/2006/relationships/image" Target="../media/image6.png"></Relationship><Relationship Id="rId22" Type="http://schemas.openxmlformats.org/officeDocument/2006/relationships/image" Target="../media/image10.png"></Relationship><Relationship Id="rId27" Type="http://schemas.microsoft.com/office/2007/relationships/hdphoto" Target="../media/hdphoto11.wdp"></Relationship><Relationship Id="rId30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13" Type="http://schemas.openxmlformats.org/officeDocument/2006/relationships/image" Target="../media/image6.png"></Relationship><Relationship Id="rId18" Type="http://schemas.microsoft.com/office/2007/relationships/hdphoto" Target="../media/hdphoto7.wdp"></Relationship><Relationship Id="rId26" Type="http://schemas.microsoft.com/office/2007/relationships/hdphoto" Target="../media/hdphoto11.wdp"></Relationship><Relationship Id="rId3" Type="http://schemas.openxmlformats.org/officeDocument/2006/relationships/image" Target="../media/image54.png"></Relationship><Relationship Id="rId21" Type="http://schemas.openxmlformats.org/officeDocument/2006/relationships/image" Target="../media/image10.png"></Relationship><Relationship Id="rId7" Type="http://schemas.openxmlformats.org/officeDocument/2006/relationships/image" Target="../media/image3.png"></Relationship><Relationship Id="rId12" Type="http://schemas.microsoft.com/office/2007/relationships/hdphoto" Target="../media/hdphoto4.wdp"></Relationship><Relationship Id="rId17" Type="http://schemas.openxmlformats.org/officeDocument/2006/relationships/image" Target="../media/image8.png"></Relationship><Relationship Id="rId25" Type="http://schemas.openxmlformats.org/officeDocument/2006/relationships/image" Target="../media/image12.png"></Relationship><Relationship Id="rId2" Type="http://schemas.openxmlformats.org/officeDocument/2006/relationships/image" Target="../media/image53.png"></Relationship><Relationship Id="rId16" Type="http://schemas.microsoft.com/office/2007/relationships/hdphoto" Target="../media/hdphoto6.wdp"></Relationship><Relationship Id="rId20" Type="http://schemas.microsoft.com/office/2007/relationships/hdphoto" Target="../media/hdphoto8.wdp"></Relationship><Relationship Id="rId6" Type="http://schemas.microsoft.com/office/2007/relationships/hdphoto" Target="../media/hdphoto1.wdp"></Relationship><Relationship Id="rId11" Type="http://schemas.openxmlformats.org/officeDocument/2006/relationships/image" Target="../media/image5.png"></Relationship><Relationship Id="rId24" Type="http://schemas.microsoft.com/office/2007/relationships/hdphoto" Target="../media/hdphoto10.wdp"></Relationship><Relationship Id="rId5" Type="http://schemas.openxmlformats.org/officeDocument/2006/relationships/image" Target="../media/image2.png"></Relationship><Relationship Id="rId15" Type="http://schemas.openxmlformats.org/officeDocument/2006/relationships/image" Target="../media/image7.png"></Relationship><Relationship Id="rId23" Type="http://schemas.openxmlformats.org/officeDocument/2006/relationships/image" Target="../media/image11.png"></Relationship><Relationship Id="rId28" Type="http://schemas.microsoft.com/office/2007/relationships/hdphoto" Target="../media/hdphoto12.wdp"></Relationship><Relationship Id="rId10" Type="http://schemas.microsoft.com/office/2007/relationships/hdphoto" Target="../media/hdphoto3.wdp"></Relationship><Relationship Id="rId19" Type="http://schemas.openxmlformats.org/officeDocument/2006/relationships/image" Target="../media/image9.png"></Relationship><Relationship Id="rId4" Type="http://schemas.openxmlformats.org/officeDocument/2006/relationships/image" Target="../media/image55.png"></Relationship><Relationship Id="rId9" Type="http://schemas.openxmlformats.org/officeDocument/2006/relationships/image" Target="../media/image4.png"></Relationship><Relationship Id="rId14" Type="http://schemas.microsoft.com/office/2007/relationships/hdphoto" Target="../media/hdphoto5.wdp"></Relationship><Relationship Id="rId22" Type="http://schemas.microsoft.com/office/2007/relationships/hdphoto" Target="../media/hdphoto9.wdp"></Relationship><Relationship Id="rId27" Type="http://schemas.openxmlformats.org/officeDocument/2006/relationships/image" Target="../media/image13.png"></Relationship><Relationship Id="rId29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56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54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57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58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60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59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62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61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64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63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65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13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112.xml"></Relationship></Relationships>
</file>

<file path=ppt/slides/_rels/slide20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66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24.xml"></Relationship></Relationships>
</file>

<file path=ppt/slides/_rels/slide21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65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24.xml"></Relationship></Relationships>
</file>

<file path=ppt/slides/_rels/slide22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13" Type="http://schemas.openxmlformats.org/officeDocument/2006/relationships/image" Target="../media/image6.png"></Relationship><Relationship Id="rId18" Type="http://schemas.microsoft.com/office/2007/relationships/hdphoto" Target="../media/hdphoto7.wdp"></Relationship><Relationship Id="rId26" Type="http://schemas.microsoft.com/office/2007/relationships/hdphoto" Target="../media/hdphoto11.wdp"></Relationship><Relationship Id="rId3" Type="http://schemas.openxmlformats.org/officeDocument/2006/relationships/image" Target="../media/image68.png"></Relationship><Relationship Id="rId21" Type="http://schemas.openxmlformats.org/officeDocument/2006/relationships/image" Target="../media/image10.png"></Relationship><Relationship Id="rId7" Type="http://schemas.openxmlformats.org/officeDocument/2006/relationships/image" Target="../media/image3.png"></Relationship><Relationship Id="rId12" Type="http://schemas.microsoft.com/office/2007/relationships/hdphoto" Target="../media/hdphoto4.wdp"></Relationship><Relationship Id="rId17" Type="http://schemas.openxmlformats.org/officeDocument/2006/relationships/image" Target="../media/image8.png"></Relationship><Relationship Id="rId25" Type="http://schemas.openxmlformats.org/officeDocument/2006/relationships/image" Target="../media/image12.png"></Relationship><Relationship Id="rId2" Type="http://schemas.openxmlformats.org/officeDocument/2006/relationships/image" Target="../media/image67.png"></Relationship><Relationship Id="rId16" Type="http://schemas.microsoft.com/office/2007/relationships/hdphoto" Target="../media/hdphoto6.wdp"></Relationship><Relationship Id="rId20" Type="http://schemas.microsoft.com/office/2007/relationships/hdphoto" Target="../media/hdphoto8.wdp"></Relationship><Relationship Id="rId6" Type="http://schemas.microsoft.com/office/2007/relationships/hdphoto" Target="../media/hdphoto1.wdp"></Relationship><Relationship Id="rId11" Type="http://schemas.openxmlformats.org/officeDocument/2006/relationships/image" Target="../media/image5.png"></Relationship><Relationship Id="rId24" Type="http://schemas.microsoft.com/office/2007/relationships/hdphoto" Target="../media/hdphoto10.wdp"></Relationship><Relationship Id="rId5" Type="http://schemas.openxmlformats.org/officeDocument/2006/relationships/image" Target="../media/image2.png"></Relationship><Relationship Id="rId15" Type="http://schemas.openxmlformats.org/officeDocument/2006/relationships/image" Target="../media/image7.png"></Relationship><Relationship Id="rId23" Type="http://schemas.openxmlformats.org/officeDocument/2006/relationships/image" Target="../media/image11.png"></Relationship><Relationship Id="rId28" Type="http://schemas.microsoft.com/office/2007/relationships/hdphoto" Target="../media/hdphoto12.wdp"></Relationship><Relationship Id="rId10" Type="http://schemas.microsoft.com/office/2007/relationships/hdphoto" Target="../media/hdphoto3.wdp"></Relationship><Relationship Id="rId19" Type="http://schemas.openxmlformats.org/officeDocument/2006/relationships/image" Target="../media/image9.png"></Relationship><Relationship Id="rId4" Type="http://schemas.openxmlformats.org/officeDocument/2006/relationships/image" Target="../media/image69.png"></Relationship><Relationship Id="rId9" Type="http://schemas.openxmlformats.org/officeDocument/2006/relationships/image" Target="../media/image4.png"></Relationship><Relationship Id="rId14" Type="http://schemas.microsoft.com/office/2007/relationships/hdphoto" Target="../media/hdphoto5.wdp"></Relationship><Relationship Id="rId22" Type="http://schemas.microsoft.com/office/2007/relationships/hdphoto" Target="../media/hdphoto9.wdp"></Relationship><Relationship Id="rId27" Type="http://schemas.openxmlformats.org/officeDocument/2006/relationships/image" Target="../media/image13.png"></Relationship><Relationship Id="rId29" Type="http://schemas.openxmlformats.org/officeDocument/2006/relationships/slideLayout" Target="../slideLayouts/slideLayout24.xml"></Relationship></Relationships>
</file>

<file path=ppt/slides/_rels/slide23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70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13.xml"></Relationship></Relationships>
</file>

<file path=ppt/slides/_rels/slide24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72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71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35.xml"></Relationship></Relationships>
</file>

<file path=ppt/slides/_rels/slide25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13" Type="http://schemas.openxmlformats.org/officeDocument/2006/relationships/image" Target="../media/image6.png"></Relationship><Relationship Id="rId18" Type="http://schemas.microsoft.com/office/2007/relationships/hdphoto" Target="../media/hdphoto7.wdp"></Relationship><Relationship Id="rId26" Type="http://schemas.microsoft.com/office/2007/relationships/hdphoto" Target="../media/hdphoto11.wdp"></Relationship><Relationship Id="rId3" Type="http://schemas.openxmlformats.org/officeDocument/2006/relationships/image" Target="../media/image74.png"></Relationship><Relationship Id="rId21" Type="http://schemas.openxmlformats.org/officeDocument/2006/relationships/image" Target="../media/image10.png"></Relationship><Relationship Id="rId7" Type="http://schemas.openxmlformats.org/officeDocument/2006/relationships/image" Target="../media/image3.png"></Relationship><Relationship Id="rId12" Type="http://schemas.microsoft.com/office/2007/relationships/hdphoto" Target="../media/hdphoto4.wdp"></Relationship><Relationship Id="rId17" Type="http://schemas.openxmlformats.org/officeDocument/2006/relationships/image" Target="../media/image8.png"></Relationship><Relationship Id="rId25" Type="http://schemas.openxmlformats.org/officeDocument/2006/relationships/image" Target="../media/image12.png"></Relationship><Relationship Id="rId2" Type="http://schemas.openxmlformats.org/officeDocument/2006/relationships/image" Target="../media/image73.png"></Relationship><Relationship Id="rId16" Type="http://schemas.microsoft.com/office/2007/relationships/hdphoto" Target="../media/hdphoto6.wdp"></Relationship><Relationship Id="rId20" Type="http://schemas.microsoft.com/office/2007/relationships/hdphoto" Target="../media/hdphoto8.wdp"></Relationship><Relationship Id="rId6" Type="http://schemas.microsoft.com/office/2007/relationships/hdphoto" Target="../media/hdphoto1.wdp"></Relationship><Relationship Id="rId11" Type="http://schemas.openxmlformats.org/officeDocument/2006/relationships/image" Target="../media/image5.png"></Relationship><Relationship Id="rId24" Type="http://schemas.microsoft.com/office/2007/relationships/hdphoto" Target="../media/hdphoto10.wdp"></Relationship><Relationship Id="rId5" Type="http://schemas.openxmlformats.org/officeDocument/2006/relationships/image" Target="../media/image2.png"></Relationship><Relationship Id="rId15" Type="http://schemas.openxmlformats.org/officeDocument/2006/relationships/image" Target="../media/image7.png"></Relationship><Relationship Id="rId23" Type="http://schemas.openxmlformats.org/officeDocument/2006/relationships/image" Target="../media/image11.png"></Relationship><Relationship Id="rId28" Type="http://schemas.microsoft.com/office/2007/relationships/hdphoto" Target="../media/hdphoto12.wdp"></Relationship><Relationship Id="rId10" Type="http://schemas.microsoft.com/office/2007/relationships/hdphoto" Target="../media/hdphoto3.wdp"></Relationship><Relationship Id="rId19" Type="http://schemas.openxmlformats.org/officeDocument/2006/relationships/image" Target="../media/image9.png"></Relationship><Relationship Id="rId4" Type="http://schemas.openxmlformats.org/officeDocument/2006/relationships/image" Target="../media/image75.png"></Relationship><Relationship Id="rId9" Type="http://schemas.openxmlformats.org/officeDocument/2006/relationships/image" Target="../media/image4.png"></Relationship><Relationship Id="rId14" Type="http://schemas.microsoft.com/office/2007/relationships/hdphoto" Target="../media/hdphoto5.wdp"></Relationship><Relationship Id="rId22" Type="http://schemas.microsoft.com/office/2007/relationships/hdphoto" Target="../media/hdphoto9.wdp"></Relationship><Relationship Id="rId27" Type="http://schemas.openxmlformats.org/officeDocument/2006/relationships/image" Target="../media/image13.png"></Relationship><Relationship Id="rId29" Type="http://schemas.openxmlformats.org/officeDocument/2006/relationships/slideLayout" Target="../slideLayouts/slideLayout35.xml"></Relationship></Relationships>
</file>

<file path=ppt/slides/_rels/slide26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76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8" Type="http://schemas.openxmlformats.org/officeDocument/2006/relationships/image" Target="../media/image3.png"></Relationship><Relationship Id="rId13" Type="http://schemas.microsoft.com/office/2007/relationships/hdphoto" Target="../media/hdphoto4.wdp"></Relationship><Relationship Id="rId18" Type="http://schemas.openxmlformats.org/officeDocument/2006/relationships/image" Target="../media/image8.png"></Relationship><Relationship Id="rId26" Type="http://schemas.openxmlformats.org/officeDocument/2006/relationships/image" Target="../media/image12.png"></Relationship><Relationship Id="rId3" Type="http://schemas.openxmlformats.org/officeDocument/2006/relationships/image" Target="../media/image78.png"></Relationship><Relationship Id="rId21" Type="http://schemas.microsoft.com/office/2007/relationships/hdphoto" Target="../media/hdphoto8.wdp"></Relationship><Relationship Id="rId7" Type="http://schemas.microsoft.com/office/2007/relationships/hdphoto" Target="../media/hdphoto1.wdp"></Relationship><Relationship Id="rId12" Type="http://schemas.openxmlformats.org/officeDocument/2006/relationships/image" Target="../media/image5.png"></Relationship><Relationship Id="rId17" Type="http://schemas.microsoft.com/office/2007/relationships/hdphoto" Target="../media/hdphoto6.wdp"></Relationship><Relationship Id="rId25" Type="http://schemas.microsoft.com/office/2007/relationships/hdphoto" Target="../media/hdphoto10.wdp"></Relationship><Relationship Id="rId2" Type="http://schemas.openxmlformats.org/officeDocument/2006/relationships/image" Target="../media/image77.png"></Relationship><Relationship Id="rId16" Type="http://schemas.openxmlformats.org/officeDocument/2006/relationships/image" Target="../media/image7.png"></Relationship><Relationship Id="rId20" Type="http://schemas.openxmlformats.org/officeDocument/2006/relationships/image" Target="../media/image9.png"></Relationship><Relationship Id="rId29" Type="http://schemas.microsoft.com/office/2007/relationships/hdphoto" Target="../media/hdphoto12.wdp"></Relationship><Relationship Id="rId6" Type="http://schemas.openxmlformats.org/officeDocument/2006/relationships/image" Target="../media/image2.png"></Relationship><Relationship Id="rId11" Type="http://schemas.microsoft.com/office/2007/relationships/hdphoto" Target="../media/hdphoto3.wdp"></Relationship><Relationship Id="rId24" Type="http://schemas.openxmlformats.org/officeDocument/2006/relationships/image" Target="../media/image11.png"></Relationship><Relationship Id="rId5" Type="http://schemas.openxmlformats.org/officeDocument/2006/relationships/image" Target="../media/image80.png"></Relationship><Relationship Id="rId15" Type="http://schemas.microsoft.com/office/2007/relationships/hdphoto" Target="../media/hdphoto5.wdp"></Relationship><Relationship Id="rId23" Type="http://schemas.microsoft.com/office/2007/relationships/hdphoto" Target="../media/hdphoto9.wdp"></Relationship><Relationship Id="rId28" Type="http://schemas.openxmlformats.org/officeDocument/2006/relationships/image" Target="../media/image13.png"></Relationship><Relationship Id="rId10" Type="http://schemas.openxmlformats.org/officeDocument/2006/relationships/image" Target="../media/image4.png"></Relationship><Relationship Id="rId19" Type="http://schemas.microsoft.com/office/2007/relationships/hdphoto" Target="../media/hdphoto7.wdp"></Relationship><Relationship Id="rId4" Type="http://schemas.openxmlformats.org/officeDocument/2006/relationships/image" Target="../media/image79.png"></Relationship><Relationship Id="rId9" Type="http://schemas.microsoft.com/office/2007/relationships/hdphoto" Target="../media/hdphoto2.wdp"></Relationship><Relationship Id="rId14" Type="http://schemas.openxmlformats.org/officeDocument/2006/relationships/image" Target="../media/image6.png"></Relationship><Relationship Id="rId22" Type="http://schemas.openxmlformats.org/officeDocument/2006/relationships/image" Target="../media/image10.png"></Relationship><Relationship Id="rId27" Type="http://schemas.microsoft.com/office/2007/relationships/hdphoto" Target="../media/hdphoto11.wdp"></Relationship><Relationship Id="rId30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82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81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84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83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8" Type="http://schemas.openxmlformats.org/officeDocument/2006/relationships/image" Target="../media/image5.png"></Relationship><Relationship Id="rId13" Type="http://schemas.microsoft.com/office/2007/relationships/hdphoto" Target="../media/hdphoto6.wdp"></Relationship><Relationship Id="rId18" Type="http://schemas.openxmlformats.org/officeDocument/2006/relationships/image" Target="../media/image10.png"></Relationship><Relationship Id="rId3" Type="http://schemas.microsoft.com/office/2007/relationships/hdphoto" Target="../media/hdphoto1.wdp"></Relationship><Relationship Id="rId21" Type="http://schemas.microsoft.com/office/2007/relationships/hdphoto" Target="../media/hdphoto10.wdp"></Relationship><Relationship Id="rId7" Type="http://schemas.microsoft.com/office/2007/relationships/hdphoto" Target="../media/hdphoto3.wdp"></Relationship><Relationship Id="rId12" Type="http://schemas.openxmlformats.org/officeDocument/2006/relationships/image" Target="../media/image7.png"></Relationship><Relationship Id="rId17" Type="http://schemas.microsoft.com/office/2007/relationships/hdphoto" Target="../media/hdphoto8.wdp"></Relationship><Relationship Id="rId25" Type="http://schemas.microsoft.com/office/2007/relationships/hdphoto" Target="../media/hdphoto12.wdp"></Relationship><Relationship Id="rId2" Type="http://schemas.openxmlformats.org/officeDocument/2006/relationships/image" Target="../media/image2.png"></Relationship><Relationship Id="rId16" Type="http://schemas.openxmlformats.org/officeDocument/2006/relationships/image" Target="../media/image9.png"></Relationship><Relationship Id="rId20" Type="http://schemas.openxmlformats.org/officeDocument/2006/relationships/image" Target="../media/image11.png"></Relationship><Relationship Id="rId6" Type="http://schemas.openxmlformats.org/officeDocument/2006/relationships/image" Target="../media/image4.png"></Relationship><Relationship Id="rId11" Type="http://schemas.microsoft.com/office/2007/relationships/hdphoto" Target="../media/hdphoto5.wdp"></Relationship><Relationship Id="rId24" Type="http://schemas.openxmlformats.org/officeDocument/2006/relationships/image" Target="../media/image13.png"></Relationship><Relationship Id="rId5" Type="http://schemas.microsoft.com/office/2007/relationships/hdphoto" Target="../media/hdphoto2.wdp"></Relationship><Relationship Id="rId15" Type="http://schemas.microsoft.com/office/2007/relationships/hdphoto" Target="../media/hdphoto7.wdp"></Relationship><Relationship Id="rId23" Type="http://schemas.microsoft.com/office/2007/relationships/hdphoto" Target="../media/hdphoto11.wdp"></Relationship><Relationship Id="rId10" Type="http://schemas.openxmlformats.org/officeDocument/2006/relationships/image" Target="../media/image6.png"></Relationship><Relationship Id="rId19" Type="http://schemas.microsoft.com/office/2007/relationships/hdphoto" Target="../media/hdphoto9.wdp"></Relationship><Relationship Id="rId4" Type="http://schemas.openxmlformats.org/officeDocument/2006/relationships/image" Target="../media/image3.png"></Relationship><Relationship Id="rId9" Type="http://schemas.microsoft.com/office/2007/relationships/hdphoto" Target="../media/hdphoto4.wdp"></Relationship><Relationship Id="rId14" Type="http://schemas.openxmlformats.org/officeDocument/2006/relationships/image" Target="../media/image8.png"></Relationship><Relationship Id="rId22" Type="http://schemas.openxmlformats.org/officeDocument/2006/relationships/image" Target="../media/image12.png"></Relationship><Relationship Id="rId26" Type="http://schemas.openxmlformats.org/officeDocument/2006/relationships/slideLayout" Target="../slideLayouts/slideLayout122.xml"></Relationship></Relationships>
</file>

<file path=ppt/slides/_rels/slide30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86.jpe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85.jpe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68.xml"></Relationship></Relationships>
</file>

<file path=ppt/slides/_rels/slide31.xml.rels><?xml version="1.0" encoding="UTF-8"?>
<Relationships xmlns="http://schemas.openxmlformats.org/package/2006/relationships"><Relationship Id="rId8" Type="http://schemas.openxmlformats.org/officeDocument/2006/relationships/image" Target="../media/image3.png"></Relationship><Relationship Id="rId13" Type="http://schemas.microsoft.com/office/2007/relationships/hdphoto" Target="../media/hdphoto4.wdp"></Relationship><Relationship Id="rId18" Type="http://schemas.openxmlformats.org/officeDocument/2006/relationships/image" Target="../media/image8.png"></Relationship><Relationship Id="rId26" Type="http://schemas.openxmlformats.org/officeDocument/2006/relationships/image" Target="../media/image12.png"></Relationship><Relationship Id="rId3" Type="http://schemas.openxmlformats.org/officeDocument/2006/relationships/image" Target="../media/image88.jpeg"></Relationship><Relationship Id="rId21" Type="http://schemas.microsoft.com/office/2007/relationships/hdphoto" Target="../media/hdphoto8.wdp"></Relationship><Relationship Id="rId7" Type="http://schemas.microsoft.com/office/2007/relationships/hdphoto" Target="../media/hdphoto1.wdp"></Relationship><Relationship Id="rId12" Type="http://schemas.openxmlformats.org/officeDocument/2006/relationships/image" Target="../media/image5.png"></Relationship><Relationship Id="rId17" Type="http://schemas.microsoft.com/office/2007/relationships/hdphoto" Target="../media/hdphoto6.wdp"></Relationship><Relationship Id="rId25" Type="http://schemas.microsoft.com/office/2007/relationships/hdphoto" Target="../media/hdphoto10.wdp"></Relationship><Relationship Id="rId2" Type="http://schemas.openxmlformats.org/officeDocument/2006/relationships/image" Target="../media/image87.jpeg"></Relationship><Relationship Id="rId16" Type="http://schemas.openxmlformats.org/officeDocument/2006/relationships/image" Target="../media/image7.png"></Relationship><Relationship Id="rId20" Type="http://schemas.openxmlformats.org/officeDocument/2006/relationships/image" Target="../media/image9.png"></Relationship><Relationship Id="rId29" Type="http://schemas.microsoft.com/office/2007/relationships/hdphoto" Target="../media/hdphoto12.wdp"></Relationship><Relationship Id="rId6" Type="http://schemas.openxmlformats.org/officeDocument/2006/relationships/image" Target="../media/image2.png"></Relationship><Relationship Id="rId11" Type="http://schemas.microsoft.com/office/2007/relationships/hdphoto" Target="../media/hdphoto3.wdp"></Relationship><Relationship Id="rId24" Type="http://schemas.openxmlformats.org/officeDocument/2006/relationships/image" Target="../media/image11.png"></Relationship><Relationship Id="rId5" Type="http://schemas.openxmlformats.org/officeDocument/2006/relationships/image" Target="../media/image90.jpeg"></Relationship><Relationship Id="rId15" Type="http://schemas.microsoft.com/office/2007/relationships/hdphoto" Target="../media/hdphoto5.wdp"></Relationship><Relationship Id="rId23" Type="http://schemas.microsoft.com/office/2007/relationships/hdphoto" Target="../media/hdphoto9.wdp"></Relationship><Relationship Id="rId28" Type="http://schemas.openxmlformats.org/officeDocument/2006/relationships/image" Target="../media/image13.png"></Relationship><Relationship Id="rId10" Type="http://schemas.openxmlformats.org/officeDocument/2006/relationships/image" Target="../media/image4.png"></Relationship><Relationship Id="rId19" Type="http://schemas.microsoft.com/office/2007/relationships/hdphoto" Target="../media/hdphoto7.wdp"></Relationship><Relationship Id="rId4" Type="http://schemas.openxmlformats.org/officeDocument/2006/relationships/image" Target="../media/image89.jpeg"></Relationship><Relationship Id="rId9" Type="http://schemas.microsoft.com/office/2007/relationships/hdphoto" Target="../media/hdphoto2.wdp"></Relationship><Relationship Id="rId14" Type="http://schemas.openxmlformats.org/officeDocument/2006/relationships/image" Target="../media/image6.png"></Relationship><Relationship Id="rId22" Type="http://schemas.openxmlformats.org/officeDocument/2006/relationships/image" Target="../media/image10.png"></Relationship><Relationship Id="rId27" Type="http://schemas.microsoft.com/office/2007/relationships/hdphoto" Target="../media/hdphoto11.wdp"></Relationship><Relationship Id="rId30" Type="http://schemas.openxmlformats.org/officeDocument/2006/relationships/slideLayout" Target="../slideLayouts/slideLayout79.xml"></Relationship></Relationships>
</file>

<file path=ppt/slides/_rels/slide32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91.jpe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90.xml"></Relationship></Relationships>
</file>

<file path=ppt/slides/_rels/slide33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93.jpe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92.jpe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79.xml"></Relationship></Relationships>
</file>

<file path=ppt/slides/_rels/slide34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95.jpe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94.jpe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79.xml"></Relationship></Relationships>
</file>

<file path=ppt/slides/_rels/slide35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96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101.xml"></Relationship></Relationships>
</file>

<file path=ppt/slides/_rels/slide36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97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101.xml"></Relationship></Relationships>
</file>

<file path=ppt/slides/_rels/slide37.xml.rels><?xml version="1.0" encoding="UTF-8"?>
<Relationships xmlns="http://schemas.openxmlformats.org/package/2006/relationships"><Relationship Id="rId8" Type="http://schemas.openxmlformats.org/officeDocument/2006/relationships/image" Target="../media/image3.png"></Relationship><Relationship Id="rId13" Type="http://schemas.microsoft.com/office/2007/relationships/hdphoto" Target="../media/hdphoto4.wdp"></Relationship><Relationship Id="rId18" Type="http://schemas.openxmlformats.org/officeDocument/2006/relationships/image" Target="../media/image8.png"></Relationship><Relationship Id="rId26" Type="http://schemas.openxmlformats.org/officeDocument/2006/relationships/image" Target="../media/image12.png"></Relationship><Relationship Id="rId3" Type="http://schemas.openxmlformats.org/officeDocument/2006/relationships/image" Target="../media/image99.png"></Relationship><Relationship Id="rId21" Type="http://schemas.microsoft.com/office/2007/relationships/hdphoto" Target="../media/hdphoto8.wdp"></Relationship><Relationship Id="rId7" Type="http://schemas.microsoft.com/office/2007/relationships/hdphoto" Target="../media/hdphoto1.wdp"></Relationship><Relationship Id="rId12" Type="http://schemas.openxmlformats.org/officeDocument/2006/relationships/image" Target="../media/image5.png"></Relationship><Relationship Id="rId17" Type="http://schemas.microsoft.com/office/2007/relationships/hdphoto" Target="../media/hdphoto6.wdp"></Relationship><Relationship Id="rId25" Type="http://schemas.microsoft.com/office/2007/relationships/hdphoto" Target="../media/hdphoto10.wdp"></Relationship><Relationship Id="rId2" Type="http://schemas.openxmlformats.org/officeDocument/2006/relationships/image" Target="../media/image98.png"></Relationship><Relationship Id="rId16" Type="http://schemas.openxmlformats.org/officeDocument/2006/relationships/image" Target="../media/image7.png"></Relationship><Relationship Id="rId20" Type="http://schemas.openxmlformats.org/officeDocument/2006/relationships/image" Target="../media/image9.png"></Relationship><Relationship Id="rId29" Type="http://schemas.microsoft.com/office/2007/relationships/hdphoto" Target="../media/hdphoto12.wdp"></Relationship><Relationship Id="rId6" Type="http://schemas.openxmlformats.org/officeDocument/2006/relationships/image" Target="../media/image2.png"></Relationship><Relationship Id="rId11" Type="http://schemas.microsoft.com/office/2007/relationships/hdphoto" Target="../media/hdphoto3.wdp"></Relationship><Relationship Id="rId24" Type="http://schemas.openxmlformats.org/officeDocument/2006/relationships/image" Target="../media/image11.png"></Relationship><Relationship Id="rId5" Type="http://schemas.openxmlformats.org/officeDocument/2006/relationships/image" Target="../media/image101.png"></Relationship><Relationship Id="rId15" Type="http://schemas.microsoft.com/office/2007/relationships/hdphoto" Target="../media/hdphoto5.wdp"></Relationship><Relationship Id="rId23" Type="http://schemas.microsoft.com/office/2007/relationships/hdphoto" Target="../media/hdphoto9.wdp"></Relationship><Relationship Id="rId28" Type="http://schemas.openxmlformats.org/officeDocument/2006/relationships/image" Target="../media/image13.png"></Relationship><Relationship Id="rId10" Type="http://schemas.openxmlformats.org/officeDocument/2006/relationships/image" Target="../media/image4.png"></Relationship><Relationship Id="rId19" Type="http://schemas.microsoft.com/office/2007/relationships/hdphoto" Target="../media/hdphoto7.wdp"></Relationship><Relationship Id="rId4" Type="http://schemas.openxmlformats.org/officeDocument/2006/relationships/image" Target="../media/image100.png"></Relationship><Relationship Id="rId9" Type="http://schemas.microsoft.com/office/2007/relationships/hdphoto" Target="../media/hdphoto2.wdp"></Relationship><Relationship Id="rId14" Type="http://schemas.openxmlformats.org/officeDocument/2006/relationships/image" Target="../media/image6.png"></Relationship><Relationship Id="rId22" Type="http://schemas.openxmlformats.org/officeDocument/2006/relationships/image" Target="../media/image10.png"></Relationship><Relationship Id="rId27" Type="http://schemas.microsoft.com/office/2007/relationships/hdphoto" Target="../media/hdphoto11.wdp"></Relationship><Relationship Id="rId30" Type="http://schemas.openxmlformats.org/officeDocument/2006/relationships/slideLayout" Target="../slideLayouts/slideLayout101.xml"></Relationship></Relationships>
</file>

<file path=ppt/slides/_rels/slide38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13" Type="http://schemas.openxmlformats.org/officeDocument/2006/relationships/image" Target="../media/image6.png"></Relationship><Relationship Id="rId18" Type="http://schemas.microsoft.com/office/2007/relationships/hdphoto" Target="../media/hdphoto7.wdp"></Relationship><Relationship Id="rId26" Type="http://schemas.microsoft.com/office/2007/relationships/hdphoto" Target="../media/hdphoto11.wdp"></Relationship><Relationship Id="rId3" Type="http://schemas.openxmlformats.org/officeDocument/2006/relationships/image" Target="../media/image103.png"></Relationship><Relationship Id="rId21" Type="http://schemas.openxmlformats.org/officeDocument/2006/relationships/image" Target="../media/image10.png"></Relationship><Relationship Id="rId7" Type="http://schemas.openxmlformats.org/officeDocument/2006/relationships/image" Target="../media/image3.png"></Relationship><Relationship Id="rId12" Type="http://schemas.microsoft.com/office/2007/relationships/hdphoto" Target="../media/hdphoto4.wdp"></Relationship><Relationship Id="rId17" Type="http://schemas.openxmlformats.org/officeDocument/2006/relationships/image" Target="../media/image8.png"></Relationship><Relationship Id="rId25" Type="http://schemas.openxmlformats.org/officeDocument/2006/relationships/image" Target="../media/image12.png"></Relationship><Relationship Id="rId2" Type="http://schemas.openxmlformats.org/officeDocument/2006/relationships/image" Target="../media/image102.png"></Relationship><Relationship Id="rId16" Type="http://schemas.microsoft.com/office/2007/relationships/hdphoto" Target="../media/hdphoto6.wdp"></Relationship><Relationship Id="rId20" Type="http://schemas.microsoft.com/office/2007/relationships/hdphoto" Target="../media/hdphoto8.wdp"></Relationship><Relationship Id="rId6" Type="http://schemas.microsoft.com/office/2007/relationships/hdphoto" Target="../media/hdphoto1.wdp"></Relationship><Relationship Id="rId11" Type="http://schemas.openxmlformats.org/officeDocument/2006/relationships/image" Target="../media/image5.png"></Relationship><Relationship Id="rId24" Type="http://schemas.microsoft.com/office/2007/relationships/hdphoto" Target="../media/hdphoto10.wdp"></Relationship><Relationship Id="rId5" Type="http://schemas.openxmlformats.org/officeDocument/2006/relationships/image" Target="../media/image2.png"></Relationship><Relationship Id="rId15" Type="http://schemas.openxmlformats.org/officeDocument/2006/relationships/image" Target="../media/image7.png"></Relationship><Relationship Id="rId23" Type="http://schemas.openxmlformats.org/officeDocument/2006/relationships/image" Target="../media/image11.png"></Relationship><Relationship Id="rId28" Type="http://schemas.microsoft.com/office/2007/relationships/hdphoto" Target="../media/hdphoto12.wdp"></Relationship><Relationship Id="rId10" Type="http://schemas.microsoft.com/office/2007/relationships/hdphoto" Target="../media/hdphoto3.wdp"></Relationship><Relationship Id="rId19" Type="http://schemas.openxmlformats.org/officeDocument/2006/relationships/image" Target="../media/image9.png"></Relationship><Relationship Id="rId4" Type="http://schemas.openxmlformats.org/officeDocument/2006/relationships/image" Target="../media/image104.png"></Relationship><Relationship Id="rId9" Type="http://schemas.openxmlformats.org/officeDocument/2006/relationships/image" Target="../media/image4.png"></Relationship><Relationship Id="rId14" Type="http://schemas.microsoft.com/office/2007/relationships/hdphoto" Target="../media/hdphoto5.wdp"></Relationship><Relationship Id="rId22" Type="http://schemas.microsoft.com/office/2007/relationships/hdphoto" Target="../media/hdphoto9.wdp"></Relationship><Relationship Id="rId27" Type="http://schemas.openxmlformats.org/officeDocument/2006/relationships/image" Target="../media/image13.png"></Relationship><Relationship Id="rId29" Type="http://schemas.openxmlformats.org/officeDocument/2006/relationships/slideLayout" Target="../slideLayouts/slideLayout101.xml"></Relationship></Relationships>
</file>

<file path=ppt/slides/_rels/slide39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105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101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2.xml"></Relationship><Relationship Id="rId2" Type="http://schemas.openxmlformats.org/officeDocument/2006/relationships/image" Target="../media/image2.png"></Relationship><Relationship Id="rId3" Type="http://schemas.microsoft.com/office/2007/relationships/hdphoto" Target="../media/hdphoto1.wdp"></Relationship><Relationship Id="rId4" Type="http://schemas.openxmlformats.org/officeDocument/2006/relationships/image" Target="../media/image3.png"></Relationship><Relationship Id="rId5" Type="http://schemas.microsoft.com/office/2007/relationships/hdphoto" Target="../media/hdphoto2.wdp"></Relationship><Relationship Id="rId6" Type="http://schemas.openxmlformats.org/officeDocument/2006/relationships/image" Target="../media/image4.png"></Relationship><Relationship Id="rId7" Type="http://schemas.microsoft.com/office/2007/relationships/hdphoto" Target="../media/hdphoto3.wdp"></Relationship><Relationship Id="rId8" Type="http://schemas.openxmlformats.org/officeDocument/2006/relationships/image" Target="../media/image5.png"></Relationship><Relationship Id="rId9" Type="http://schemas.microsoft.com/office/2007/relationships/hdphoto" Target="../media/hdphoto4.wdp"></Relationship><Relationship Id="rId10" Type="http://schemas.openxmlformats.org/officeDocument/2006/relationships/image" Target="../media/image6.png"></Relationship><Relationship Id="rId11" Type="http://schemas.microsoft.com/office/2007/relationships/hdphoto" Target="../media/hdphoto5.wdp"></Relationship><Relationship Id="rId12" Type="http://schemas.openxmlformats.org/officeDocument/2006/relationships/image" Target="../media/image7.png"></Relationship><Relationship Id="rId13" Type="http://schemas.microsoft.com/office/2007/relationships/hdphoto" Target="../media/hdphoto6.wdp"></Relationship><Relationship Id="rId14" Type="http://schemas.openxmlformats.org/officeDocument/2006/relationships/image" Target="../media/image8.png"></Relationship><Relationship Id="rId15" Type="http://schemas.microsoft.com/office/2007/relationships/hdphoto" Target="../media/hdphoto7.wdp"></Relationship><Relationship Id="rId16" Type="http://schemas.openxmlformats.org/officeDocument/2006/relationships/image" Target="../media/image9.png"></Relationship><Relationship Id="rId17" Type="http://schemas.microsoft.com/office/2007/relationships/hdphoto" Target="../media/hdphoto8.wdp"></Relationship><Relationship Id="rId18" Type="http://schemas.openxmlformats.org/officeDocument/2006/relationships/image" Target="../media/image10.png"></Relationship><Relationship Id="rId19" Type="http://schemas.microsoft.com/office/2007/relationships/hdphoto" Target="../media/hdphoto9.wdp"></Relationship><Relationship Id="rId20" Type="http://schemas.openxmlformats.org/officeDocument/2006/relationships/image" Target="../media/image11.png"></Relationship><Relationship Id="rId21" Type="http://schemas.microsoft.com/office/2007/relationships/hdphoto" Target="../media/hdphoto10.wdp"></Relationship><Relationship Id="rId22" Type="http://schemas.openxmlformats.org/officeDocument/2006/relationships/image" Target="../media/image12.png"></Relationship><Relationship Id="rId23" Type="http://schemas.microsoft.com/office/2007/relationships/hdphoto" Target="../media/hdphoto11.wdp"></Relationship><Relationship Id="rId24" Type="http://schemas.openxmlformats.org/officeDocument/2006/relationships/image" Target="../media/image13.png"></Relationship><Relationship Id="rId25" Type="http://schemas.microsoft.com/office/2007/relationships/hdphoto" Target="../media/hdphoto12.wdp"></Relationship><Relationship Id="rId26" Type="http://schemas.openxmlformats.org/officeDocument/2006/relationships/image" Target="../media/fImage34715524636633.png"></Relationship></Relationships>
</file>

<file path=ppt/slides/_rels/slide40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106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101.xml"></Relationship></Relationships>
</file>

<file path=ppt/slides/_rels/slide41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107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101.xml"></Relationship></Relationships>
</file>

<file path=ppt/slides/_rels/slide42.xml.rels><?xml version="1.0" encoding="UTF-8"?>
<Relationships xmlns="http://schemas.openxmlformats.org/package/2006/relationships"><Relationship Id="rId8" Type="http://schemas.openxmlformats.org/officeDocument/2006/relationships/image" Target="../media/image5.png"></Relationship><Relationship Id="rId13" Type="http://schemas.microsoft.com/office/2007/relationships/hdphoto" Target="../media/hdphoto6.wdp"></Relationship><Relationship Id="rId18" Type="http://schemas.openxmlformats.org/officeDocument/2006/relationships/image" Target="../media/image10.png"></Relationship><Relationship Id="rId3" Type="http://schemas.microsoft.com/office/2007/relationships/hdphoto" Target="../media/hdphoto1.wdp"></Relationship><Relationship Id="rId21" Type="http://schemas.microsoft.com/office/2007/relationships/hdphoto" Target="../media/hdphoto10.wdp"></Relationship><Relationship Id="rId7" Type="http://schemas.microsoft.com/office/2007/relationships/hdphoto" Target="../media/hdphoto3.wdp"></Relationship><Relationship Id="rId12" Type="http://schemas.openxmlformats.org/officeDocument/2006/relationships/image" Target="../media/image7.png"></Relationship><Relationship Id="rId17" Type="http://schemas.microsoft.com/office/2007/relationships/hdphoto" Target="../media/hdphoto8.wdp"></Relationship><Relationship Id="rId25" Type="http://schemas.microsoft.com/office/2007/relationships/hdphoto" Target="../media/hdphoto12.wdp"></Relationship><Relationship Id="rId2" Type="http://schemas.openxmlformats.org/officeDocument/2006/relationships/image" Target="../media/image2.png"></Relationship><Relationship Id="rId16" Type="http://schemas.openxmlformats.org/officeDocument/2006/relationships/image" Target="../media/image9.png"></Relationship><Relationship Id="rId20" Type="http://schemas.openxmlformats.org/officeDocument/2006/relationships/image" Target="../media/image11.png"></Relationship><Relationship Id="rId6" Type="http://schemas.openxmlformats.org/officeDocument/2006/relationships/image" Target="../media/image4.png"></Relationship><Relationship Id="rId11" Type="http://schemas.microsoft.com/office/2007/relationships/hdphoto" Target="../media/hdphoto5.wdp"></Relationship><Relationship Id="rId24" Type="http://schemas.openxmlformats.org/officeDocument/2006/relationships/image" Target="../media/image13.png"></Relationship><Relationship Id="rId5" Type="http://schemas.microsoft.com/office/2007/relationships/hdphoto" Target="../media/hdphoto2.wdp"></Relationship><Relationship Id="rId15" Type="http://schemas.microsoft.com/office/2007/relationships/hdphoto" Target="../media/hdphoto7.wdp"></Relationship><Relationship Id="rId23" Type="http://schemas.microsoft.com/office/2007/relationships/hdphoto" Target="../media/hdphoto11.wdp"></Relationship><Relationship Id="rId10" Type="http://schemas.openxmlformats.org/officeDocument/2006/relationships/image" Target="../media/image6.png"></Relationship><Relationship Id="rId19" Type="http://schemas.microsoft.com/office/2007/relationships/hdphoto" Target="../media/hdphoto9.wdp"></Relationship><Relationship Id="rId4" Type="http://schemas.openxmlformats.org/officeDocument/2006/relationships/image" Target="../media/image3.png"></Relationship><Relationship Id="rId9" Type="http://schemas.microsoft.com/office/2007/relationships/hdphoto" Target="../media/hdphoto4.wdp"></Relationship><Relationship Id="rId14" Type="http://schemas.openxmlformats.org/officeDocument/2006/relationships/image" Target="../media/image8.png"></Relationship><Relationship Id="rId22" Type="http://schemas.openxmlformats.org/officeDocument/2006/relationships/image" Target="../media/image12.png"></Relationship><Relationship Id="rId26" Type="http://schemas.openxmlformats.org/officeDocument/2006/relationships/slideLayout" Target="../slideLayouts/slideLayout101.xml"></Relationship></Relationships>
</file>

<file path=ppt/slides/_rels/slide43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108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101.xml"></Relationship></Relationships>
</file>

<file path=ppt/slides/_rels/slide44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109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101.xml"></Relationship></Relationships>
</file>

<file path=ppt/slides/_rels/slide45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111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110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101.xml"></Relationship></Relationships>
</file>

<file path=ppt/slides/_rels/slide46.xml.rels><?xml version="1.0" encoding="UTF-8"?>
<Relationships xmlns="http://schemas.openxmlformats.org/package/2006/relationships"><Relationship Id="rId8" Type="http://schemas.openxmlformats.org/officeDocument/2006/relationships/image" Target="../media/image5.png"></Relationship><Relationship Id="rId13" Type="http://schemas.microsoft.com/office/2007/relationships/hdphoto" Target="../media/hdphoto6.wdp"></Relationship><Relationship Id="rId18" Type="http://schemas.openxmlformats.org/officeDocument/2006/relationships/image" Target="../media/image10.png"></Relationship><Relationship Id="rId26" Type="http://schemas.openxmlformats.org/officeDocument/2006/relationships/image" Target="../media/image112.png"></Relationship><Relationship Id="rId3" Type="http://schemas.microsoft.com/office/2007/relationships/hdphoto" Target="../media/hdphoto1.wdp"></Relationship><Relationship Id="rId21" Type="http://schemas.microsoft.com/office/2007/relationships/hdphoto" Target="../media/hdphoto10.wdp"></Relationship><Relationship Id="rId7" Type="http://schemas.microsoft.com/office/2007/relationships/hdphoto" Target="../media/hdphoto3.wdp"></Relationship><Relationship Id="rId12" Type="http://schemas.openxmlformats.org/officeDocument/2006/relationships/image" Target="../media/image7.png"></Relationship><Relationship Id="rId17" Type="http://schemas.microsoft.com/office/2007/relationships/hdphoto" Target="../media/hdphoto8.wdp"></Relationship><Relationship Id="rId25" Type="http://schemas.microsoft.com/office/2007/relationships/hdphoto" Target="../media/hdphoto12.wdp"></Relationship><Relationship Id="rId2" Type="http://schemas.openxmlformats.org/officeDocument/2006/relationships/image" Target="../media/image2.png"></Relationship><Relationship Id="rId16" Type="http://schemas.openxmlformats.org/officeDocument/2006/relationships/image" Target="../media/image9.png"></Relationship><Relationship Id="rId20" Type="http://schemas.openxmlformats.org/officeDocument/2006/relationships/image" Target="../media/image11.png"></Relationship><Relationship Id="rId6" Type="http://schemas.openxmlformats.org/officeDocument/2006/relationships/image" Target="../media/image4.png"></Relationship><Relationship Id="rId11" Type="http://schemas.microsoft.com/office/2007/relationships/hdphoto" Target="../media/hdphoto5.wdp"></Relationship><Relationship Id="rId24" Type="http://schemas.openxmlformats.org/officeDocument/2006/relationships/image" Target="../media/image13.png"></Relationship><Relationship Id="rId5" Type="http://schemas.microsoft.com/office/2007/relationships/hdphoto" Target="../media/hdphoto2.wdp"></Relationship><Relationship Id="rId15" Type="http://schemas.microsoft.com/office/2007/relationships/hdphoto" Target="../media/hdphoto7.wdp"></Relationship><Relationship Id="rId23" Type="http://schemas.microsoft.com/office/2007/relationships/hdphoto" Target="../media/hdphoto11.wdp"></Relationship><Relationship Id="rId10" Type="http://schemas.openxmlformats.org/officeDocument/2006/relationships/image" Target="../media/image6.png"></Relationship><Relationship Id="rId19" Type="http://schemas.microsoft.com/office/2007/relationships/hdphoto" Target="../media/hdphoto9.wdp"></Relationship><Relationship Id="rId4" Type="http://schemas.openxmlformats.org/officeDocument/2006/relationships/image" Target="../media/image3.png"></Relationship><Relationship Id="rId9" Type="http://schemas.microsoft.com/office/2007/relationships/hdphoto" Target="../media/hdphoto4.wdp"></Relationship><Relationship Id="rId14" Type="http://schemas.openxmlformats.org/officeDocument/2006/relationships/image" Target="../media/image8.png"></Relationship><Relationship Id="rId22" Type="http://schemas.openxmlformats.org/officeDocument/2006/relationships/image" Target="../media/image12.png"></Relationship><Relationship Id="rId27" Type="http://schemas.openxmlformats.org/officeDocument/2006/relationships/image" Target="../media/image113.png"></Relationship><Relationship Id="rId28" Type="http://schemas.openxmlformats.org/officeDocument/2006/relationships/slideLayout" Target="../slideLayouts/slideLayout101.xml"></Relationship></Relationships>
</file>

<file path=ppt/slides/_rels/slide47.xml.rels><?xml version="1.0" encoding="UTF-8"?>
<Relationships xmlns="http://schemas.openxmlformats.org/package/2006/relationships"><Relationship Id="rId8" Type="http://schemas.openxmlformats.org/officeDocument/2006/relationships/image" Target="../media/image5.png"></Relationship><Relationship Id="rId13" Type="http://schemas.microsoft.com/office/2007/relationships/hdphoto" Target="../media/hdphoto6.wdp"></Relationship><Relationship Id="rId18" Type="http://schemas.openxmlformats.org/officeDocument/2006/relationships/image" Target="../media/image10.png"></Relationship><Relationship Id="rId26" Type="http://schemas.openxmlformats.org/officeDocument/2006/relationships/image" Target="../media/image114.png"></Relationship><Relationship Id="rId3" Type="http://schemas.microsoft.com/office/2007/relationships/hdphoto" Target="../media/hdphoto1.wdp"></Relationship><Relationship Id="rId21" Type="http://schemas.microsoft.com/office/2007/relationships/hdphoto" Target="../media/hdphoto10.wdp"></Relationship><Relationship Id="rId7" Type="http://schemas.microsoft.com/office/2007/relationships/hdphoto" Target="../media/hdphoto3.wdp"></Relationship><Relationship Id="rId12" Type="http://schemas.openxmlformats.org/officeDocument/2006/relationships/image" Target="../media/image7.png"></Relationship><Relationship Id="rId17" Type="http://schemas.microsoft.com/office/2007/relationships/hdphoto" Target="../media/hdphoto8.wdp"></Relationship><Relationship Id="rId25" Type="http://schemas.microsoft.com/office/2007/relationships/hdphoto" Target="../media/hdphoto12.wdp"></Relationship><Relationship Id="rId2" Type="http://schemas.openxmlformats.org/officeDocument/2006/relationships/image" Target="../media/image2.png"></Relationship><Relationship Id="rId16" Type="http://schemas.openxmlformats.org/officeDocument/2006/relationships/image" Target="../media/image9.png"></Relationship><Relationship Id="rId20" Type="http://schemas.openxmlformats.org/officeDocument/2006/relationships/image" Target="../media/image11.png"></Relationship><Relationship Id="rId6" Type="http://schemas.openxmlformats.org/officeDocument/2006/relationships/image" Target="../media/image4.png"></Relationship><Relationship Id="rId11" Type="http://schemas.microsoft.com/office/2007/relationships/hdphoto" Target="../media/hdphoto5.wdp"></Relationship><Relationship Id="rId24" Type="http://schemas.openxmlformats.org/officeDocument/2006/relationships/image" Target="../media/image13.png"></Relationship><Relationship Id="rId5" Type="http://schemas.microsoft.com/office/2007/relationships/hdphoto" Target="../media/hdphoto2.wdp"></Relationship><Relationship Id="rId15" Type="http://schemas.microsoft.com/office/2007/relationships/hdphoto" Target="../media/hdphoto7.wdp"></Relationship><Relationship Id="rId23" Type="http://schemas.microsoft.com/office/2007/relationships/hdphoto" Target="../media/hdphoto11.wdp"></Relationship><Relationship Id="rId10" Type="http://schemas.openxmlformats.org/officeDocument/2006/relationships/image" Target="../media/image6.png"></Relationship><Relationship Id="rId19" Type="http://schemas.microsoft.com/office/2007/relationships/hdphoto" Target="../media/hdphoto9.wdp"></Relationship><Relationship Id="rId4" Type="http://schemas.openxmlformats.org/officeDocument/2006/relationships/image" Target="../media/image3.png"></Relationship><Relationship Id="rId9" Type="http://schemas.microsoft.com/office/2007/relationships/hdphoto" Target="../media/hdphoto4.wdp"></Relationship><Relationship Id="rId14" Type="http://schemas.openxmlformats.org/officeDocument/2006/relationships/image" Target="../media/image8.png"></Relationship><Relationship Id="rId22" Type="http://schemas.openxmlformats.org/officeDocument/2006/relationships/image" Target="../media/image12.png"></Relationship><Relationship Id="rId27" Type="http://schemas.openxmlformats.org/officeDocument/2006/relationships/image" Target="../media/image46.png"></Relationship><Relationship Id="rId28" Type="http://schemas.openxmlformats.org/officeDocument/2006/relationships/slideLayout" Target="../slideLayouts/slideLayout101.xml"></Relationship></Relationships>
</file>

<file path=ppt/slides/_rels/slide48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13" Type="http://schemas.openxmlformats.org/officeDocument/2006/relationships/image" Target="../media/image6.png"></Relationship><Relationship Id="rId18" Type="http://schemas.microsoft.com/office/2007/relationships/hdphoto" Target="../media/hdphoto7.wdp"></Relationship><Relationship Id="rId26" Type="http://schemas.microsoft.com/office/2007/relationships/hdphoto" Target="../media/hdphoto11.wdp"></Relationship><Relationship Id="rId3" Type="http://schemas.openxmlformats.org/officeDocument/2006/relationships/image" Target="../media/image116.png"></Relationship><Relationship Id="rId21" Type="http://schemas.openxmlformats.org/officeDocument/2006/relationships/image" Target="../media/image10.png"></Relationship><Relationship Id="rId7" Type="http://schemas.openxmlformats.org/officeDocument/2006/relationships/image" Target="../media/image3.png"></Relationship><Relationship Id="rId12" Type="http://schemas.microsoft.com/office/2007/relationships/hdphoto" Target="../media/hdphoto4.wdp"></Relationship><Relationship Id="rId17" Type="http://schemas.openxmlformats.org/officeDocument/2006/relationships/image" Target="../media/image8.png"></Relationship><Relationship Id="rId25" Type="http://schemas.openxmlformats.org/officeDocument/2006/relationships/image" Target="../media/image12.png"></Relationship><Relationship Id="rId2" Type="http://schemas.openxmlformats.org/officeDocument/2006/relationships/image" Target="../media/image115.png"></Relationship><Relationship Id="rId16" Type="http://schemas.microsoft.com/office/2007/relationships/hdphoto" Target="../media/hdphoto6.wdp"></Relationship><Relationship Id="rId20" Type="http://schemas.microsoft.com/office/2007/relationships/hdphoto" Target="../media/hdphoto8.wdp"></Relationship><Relationship Id="rId6" Type="http://schemas.microsoft.com/office/2007/relationships/hdphoto" Target="../media/hdphoto1.wdp"></Relationship><Relationship Id="rId11" Type="http://schemas.openxmlformats.org/officeDocument/2006/relationships/image" Target="../media/image5.png"></Relationship><Relationship Id="rId24" Type="http://schemas.microsoft.com/office/2007/relationships/hdphoto" Target="../media/hdphoto10.wdp"></Relationship><Relationship Id="rId5" Type="http://schemas.openxmlformats.org/officeDocument/2006/relationships/image" Target="../media/image2.png"></Relationship><Relationship Id="rId15" Type="http://schemas.openxmlformats.org/officeDocument/2006/relationships/image" Target="../media/image7.png"></Relationship><Relationship Id="rId23" Type="http://schemas.openxmlformats.org/officeDocument/2006/relationships/image" Target="../media/image11.png"></Relationship><Relationship Id="rId28" Type="http://schemas.microsoft.com/office/2007/relationships/hdphoto" Target="../media/hdphoto12.wdp"></Relationship><Relationship Id="rId10" Type="http://schemas.microsoft.com/office/2007/relationships/hdphoto" Target="../media/hdphoto3.wdp"></Relationship><Relationship Id="rId19" Type="http://schemas.openxmlformats.org/officeDocument/2006/relationships/image" Target="../media/image9.png"></Relationship><Relationship Id="rId4" Type="http://schemas.openxmlformats.org/officeDocument/2006/relationships/image" Target="../media/image117.png"></Relationship><Relationship Id="rId9" Type="http://schemas.openxmlformats.org/officeDocument/2006/relationships/image" Target="../media/image4.png"></Relationship><Relationship Id="rId14" Type="http://schemas.microsoft.com/office/2007/relationships/hdphoto" Target="../media/hdphoto5.wdp"></Relationship><Relationship Id="rId22" Type="http://schemas.microsoft.com/office/2007/relationships/hdphoto" Target="../media/hdphoto9.wdp"></Relationship><Relationship Id="rId27" Type="http://schemas.openxmlformats.org/officeDocument/2006/relationships/image" Target="../media/image13.png"></Relationship><Relationship Id="rId29" Type="http://schemas.openxmlformats.org/officeDocument/2006/relationships/slideLayout" Target="../slideLayouts/slideLayout101.xml"></Relationship></Relationships>
</file>

<file path=ppt/slides/_rels/slide49.xml.rels><?xml version="1.0" encoding="UTF-8"?>
<Relationships xmlns="http://schemas.openxmlformats.org/package/2006/relationships"><Relationship Id="rId8" Type="http://schemas.microsoft.com/office/2007/relationships/hdphoto" Target="../media/hdphoto2.wdp"></Relationship><Relationship Id="rId13" Type="http://schemas.openxmlformats.org/officeDocument/2006/relationships/image" Target="../media/image6.png"></Relationship><Relationship Id="rId18" Type="http://schemas.microsoft.com/office/2007/relationships/hdphoto" Target="../media/hdphoto7.wdp"></Relationship><Relationship Id="rId26" Type="http://schemas.microsoft.com/office/2007/relationships/hdphoto" Target="../media/hdphoto11.wdp"></Relationship><Relationship Id="rId3" Type="http://schemas.openxmlformats.org/officeDocument/2006/relationships/image" Target="../media/image119.png"></Relationship><Relationship Id="rId21" Type="http://schemas.openxmlformats.org/officeDocument/2006/relationships/image" Target="../media/image10.png"></Relationship><Relationship Id="rId7" Type="http://schemas.openxmlformats.org/officeDocument/2006/relationships/image" Target="../media/image3.png"></Relationship><Relationship Id="rId12" Type="http://schemas.microsoft.com/office/2007/relationships/hdphoto" Target="../media/hdphoto4.wdp"></Relationship><Relationship Id="rId17" Type="http://schemas.openxmlformats.org/officeDocument/2006/relationships/image" Target="../media/image8.png"></Relationship><Relationship Id="rId25" Type="http://schemas.openxmlformats.org/officeDocument/2006/relationships/image" Target="../media/image12.png"></Relationship><Relationship Id="rId2" Type="http://schemas.openxmlformats.org/officeDocument/2006/relationships/image" Target="../media/image118.png"></Relationship><Relationship Id="rId16" Type="http://schemas.microsoft.com/office/2007/relationships/hdphoto" Target="../media/hdphoto6.wdp"></Relationship><Relationship Id="rId20" Type="http://schemas.microsoft.com/office/2007/relationships/hdphoto" Target="../media/hdphoto8.wdp"></Relationship><Relationship Id="rId6" Type="http://schemas.microsoft.com/office/2007/relationships/hdphoto" Target="../media/hdphoto1.wdp"></Relationship><Relationship Id="rId11" Type="http://schemas.openxmlformats.org/officeDocument/2006/relationships/image" Target="../media/image5.png"></Relationship><Relationship Id="rId24" Type="http://schemas.microsoft.com/office/2007/relationships/hdphoto" Target="../media/hdphoto10.wdp"></Relationship><Relationship Id="rId5" Type="http://schemas.openxmlformats.org/officeDocument/2006/relationships/image" Target="../media/image2.png"></Relationship><Relationship Id="rId15" Type="http://schemas.openxmlformats.org/officeDocument/2006/relationships/image" Target="../media/image7.png"></Relationship><Relationship Id="rId23" Type="http://schemas.openxmlformats.org/officeDocument/2006/relationships/image" Target="../media/image11.png"></Relationship><Relationship Id="rId28" Type="http://schemas.microsoft.com/office/2007/relationships/hdphoto" Target="../media/hdphoto12.wdp"></Relationship><Relationship Id="rId10" Type="http://schemas.microsoft.com/office/2007/relationships/hdphoto" Target="../media/hdphoto3.wdp"></Relationship><Relationship Id="rId19" Type="http://schemas.openxmlformats.org/officeDocument/2006/relationships/image" Target="../media/image9.png"></Relationship><Relationship Id="rId4" Type="http://schemas.openxmlformats.org/officeDocument/2006/relationships/image" Target="../media/image117.png"></Relationship><Relationship Id="rId9" Type="http://schemas.openxmlformats.org/officeDocument/2006/relationships/image" Target="../media/image4.png"></Relationship><Relationship Id="rId14" Type="http://schemas.microsoft.com/office/2007/relationships/hdphoto" Target="../media/hdphoto5.wdp"></Relationship><Relationship Id="rId22" Type="http://schemas.microsoft.com/office/2007/relationships/hdphoto" Target="../media/hdphoto9.wdp"></Relationship><Relationship Id="rId27" Type="http://schemas.openxmlformats.org/officeDocument/2006/relationships/image" Target="../media/image13.png"></Relationship><Relationship Id="rId29" Type="http://schemas.openxmlformats.org/officeDocument/2006/relationships/slideLayout" Target="../slideLayouts/slideLayout101.xml"></Relationship></Relationships>
</file>

<file path=ppt/slides/_rels/slide5.xml.rels><?xml version="1.0" encoding="UTF-8"?>
<Relationships xmlns="http://schemas.openxmlformats.org/package/2006/relationships"><Relationship Id="rId8" Type="http://schemas.openxmlformats.org/officeDocument/2006/relationships/image" Target="../media/image5.png"></Relationship><Relationship Id="rId13" Type="http://schemas.microsoft.com/office/2007/relationships/hdphoto" Target="../media/hdphoto6.wdp"></Relationship><Relationship Id="rId18" Type="http://schemas.openxmlformats.org/officeDocument/2006/relationships/image" Target="../media/image10.png"></Relationship><Relationship Id="rId26" Type="http://schemas.openxmlformats.org/officeDocument/2006/relationships/image" Target="../media/image14.jpeg"></Relationship><Relationship Id="rId3" Type="http://schemas.microsoft.com/office/2007/relationships/hdphoto" Target="../media/hdphoto1.wdp"></Relationship><Relationship Id="rId21" Type="http://schemas.microsoft.com/office/2007/relationships/hdphoto" Target="../media/hdphoto10.wdp"></Relationship><Relationship Id="rId7" Type="http://schemas.microsoft.com/office/2007/relationships/hdphoto" Target="../media/hdphoto3.wdp"></Relationship><Relationship Id="rId12" Type="http://schemas.openxmlformats.org/officeDocument/2006/relationships/image" Target="../media/image7.png"></Relationship><Relationship Id="rId17" Type="http://schemas.microsoft.com/office/2007/relationships/hdphoto" Target="../media/hdphoto8.wdp"></Relationship><Relationship Id="rId25" Type="http://schemas.microsoft.com/office/2007/relationships/hdphoto" Target="../media/hdphoto12.wdp"></Relationship><Relationship Id="rId2" Type="http://schemas.openxmlformats.org/officeDocument/2006/relationships/image" Target="../media/image2.png"></Relationship><Relationship Id="rId16" Type="http://schemas.openxmlformats.org/officeDocument/2006/relationships/image" Target="../media/image9.png"></Relationship><Relationship Id="rId20" Type="http://schemas.openxmlformats.org/officeDocument/2006/relationships/image" Target="../media/image11.png"></Relationship><Relationship Id="rId6" Type="http://schemas.openxmlformats.org/officeDocument/2006/relationships/image" Target="../media/image4.png"></Relationship><Relationship Id="rId11" Type="http://schemas.microsoft.com/office/2007/relationships/hdphoto" Target="../media/hdphoto5.wdp"></Relationship><Relationship Id="rId24" Type="http://schemas.openxmlformats.org/officeDocument/2006/relationships/image" Target="../media/image13.png"></Relationship><Relationship Id="rId5" Type="http://schemas.microsoft.com/office/2007/relationships/hdphoto" Target="../media/hdphoto2.wdp"></Relationship><Relationship Id="rId15" Type="http://schemas.microsoft.com/office/2007/relationships/hdphoto" Target="../media/hdphoto7.wdp"></Relationship><Relationship Id="rId23" Type="http://schemas.microsoft.com/office/2007/relationships/hdphoto" Target="../media/hdphoto11.wdp"></Relationship><Relationship Id="rId10" Type="http://schemas.openxmlformats.org/officeDocument/2006/relationships/image" Target="../media/image6.png"></Relationship><Relationship Id="rId19" Type="http://schemas.microsoft.com/office/2007/relationships/hdphoto" Target="../media/hdphoto9.wdp"></Relationship><Relationship Id="rId4" Type="http://schemas.openxmlformats.org/officeDocument/2006/relationships/image" Target="../media/image3.png"></Relationship><Relationship Id="rId9" Type="http://schemas.microsoft.com/office/2007/relationships/hdphoto" Target="../media/hdphoto4.wdp"></Relationship><Relationship Id="rId14" Type="http://schemas.openxmlformats.org/officeDocument/2006/relationships/image" Target="../media/image8.png"></Relationship><Relationship Id="rId22" Type="http://schemas.openxmlformats.org/officeDocument/2006/relationships/image" Target="../media/image12.png"></Relationship><Relationship Id="rId27" Type="http://schemas.openxmlformats.org/officeDocument/2006/relationships/slideLayout" Target="../slideLayouts/slideLayout2.xml"></Relationship></Relationships>
</file>

<file path=ppt/slides/_rels/slide50.xml.rels><?xml version="1.0" encoding="UTF-8"?>
<Relationships xmlns="http://schemas.openxmlformats.org/package/2006/relationships"><Relationship Id="rId8" Type="http://schemas.openxmlformats.org/officeDocument/2006/relationships/image" Target="../media/image2.png"></Relationship><Relationship Id="rId13" Type="http://schemas.microsoft.com/office/2007/relationships/hdphoto" Target="../media/hdphoto3.wdp"></Relationship><Relationship Id="rId18" Type="http://schemas.openxmlformats.org/officeDocument/2006/relationships/image" Target="../media/image7.png"></Relationship><Relationship Id="rId26" Type="http://schemas.openxmlformats.org/officeDocument/2006/relationships/image" Target="../media/image11.png"></Relationship><Relationship Id="rId3" Type="http://schemas.openxmlformats.org/officeDocument/2006/relationships/image" Target="../media/image121.png"></Relationship><Relationship Id="rId21" Type="http://schemas.microsoft.com/office/2007/relationships/hdphoto" Target="../media/hdphoto7.wdp"></Relationship><Relationship Id="rId7" Type="http://schemas.openxmlformats.org/officeDocument/2006/relationships/image" Target="../media/image117.png"></Relationship><Relationship Id="rId12" Type="http://schemas.openxmlformats.org/officeDocument/2006/relationships/image" Target="../media/image4.png"></Relationship><Relationship Id="rId17" Type="http://schemas.microsoft.com/office/2007/relationships/hdphoto" Target="../media/hdphoto5.wdp"></Relationship><Relationship Id="rId25" Type="http://schemas.microsoft.com/office/2007/relationships/hdphoto" Target="../media/hdphoto9.wdp"></Relationship><Relationship Id="rId2" Type="http://schemas.openxmlformats.org/officeDocument/2006/relationships/image" Target="../media/image120.png"></Relationship><Relationship Id="rId16" Type="http://schemas.openxmlformats.org/officeDocument/2006/relationships/image" Target="../media/image6.png"></Relationship><Relationship Id="rId20" Type="http://schemas.openxmlformats.org/officeDocument/2006/relationships/image" Target="../media/image8.png"></Relationship><Relationship Id="rId29" Type="http://schemas.microsoft.com/office/2007/relationships/hdphoto" Target="../media/hdphoto11.wdp"></Relationship><Relationship Id="rId6" Type="http://schemas.openxmlformats.org/officeDocument/2006/relationships/image" Target="../media/image124.png"></Relationship><Relationship Id="rId11" Type="http://schemas.microsoft.com/office/2007/relationships/hdphoto" Target="../media/hdphoto2.wdp"></Relationship><Relationship Id="rId24" Type="http://schemas.openxmlformats.org/officeDocument/2006/relationships/image" Target="../media/image10.png"></Relationship><Relationship Id="rId5" Type="http://schemas.openxmlformats.org/officeDocument/2006/relationships/image" Target="../media/image123.png"></Relationship><Relationship Id="rId15" Type="http://schemas.microsoft.com/office/2007/relationships/hdphoto" Target="../media/hdphoto4.wdp"></Relationship><Relationship Id="rId23" Type="http://schemas.microsoft.com/office/2007/relationships/hdphoto" Target="../media/hdphoto8.wdp"></Relationship><Relationship Id="rId28" Type="http://schemas.openxmlformats.org/officeDocument/2006/relationships/image" Target="../media/image12.png"></Relationship><Relationship Id="rId10" Type="http://schemas.openxmlformats.org/officeDocument/2006/relationships/image" Target="../media/image3.png"></Relationship><Relationship Id="rId19" Type="http://schemas.microsoft.com/office/2007/relationships/hdphoto" Target="../media/hdphoto6.wdp"></Relationship><Relationship Id="rId31" Type="http://schemas.microsoft.com/office/2007/relationships/hdphoto" Target="../media/hdphoto12.wdp"></Relationship><Relationship Id="rId4" Type="http://schemas.openxmlformats.org/officeDocument/2006/relationships/image" Target="../media/image122.png"></Relationship><Relationship Id="rId9" Type="http://schemas.microsoft.com/office/2007/relationships/hdphoto" Target="../media/hdphoto1.wdp"></Relationship><Relationship Id="rId14" Type="http://schemas.openxmlformats.org/officeDocument/2006/relationships/image" Target="../media/image5.png"></Relationship><Relationship Id="rId22" Type="http://schemas.openxmlformats.org/officeDocument/2006/relationships/image" Target="../media/image9.png"></Relationship><Relationship Id="rId27" Type="http://schemas.microsoft.com/office/2007/relationships/hdphoto" Target="../media/hdphoto10.wdp"></Relationship><Relationship Id="rId30" Type="http://schemas.openxmlformats.org/officeDocument/2006/relationships/image" Target="../media/image13.png"></Relationship><Relationship Id="rId32" Type="http://schemas.openxmlformats.org/officeDocument/2006/relationships/slideLayout" Target="../slideLayouts/slideLayout101.xml"></Relationship></Relationships>
</file>

<file path=ppt/slides/_rels/slide51.xml.rels><?xml version="1.0" encoding="UTF-8"?>
<Relationships xmlns="http://schemas.openxmlformats.org/package/2006/relationships"><Relationship Id="rId2" Type="http://schemas.openxmlformats.org/officeDocument/2006/relationships/image" Target="../media/fImage15863285041.png"></Relationship><Relationship Id="rId3" Type="http://schemas.openxmlformats.org/officeDocument/2006/relationships/slideLayout" Target="../slideLayouts/slideLayout101.xml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1.xml"></Relationship></Relationships>
</file>

<file path=ppt/slides/_rels/slide6.xml.rels><?xml version="1.0" encoding="UTF-8"?>
<Relationships xmlns="http://schemas.openxmlformats.org/package/2006/relationships"><Relationship Id="rId8" Type="http://schemas.microsoft.com/office/2007/relationships/hdphoto" Target="../media/hdphoto3.wdp"></Relationship><Relationship Id="rId13" Type="http://schemas.openxmlformats.org/officeDocument/2006/relationships/image" Target="../media/image7.png"></Relationship><Relationship Id="rId18" Type="http://schemas.microsoft.com/office/2007/relationships/hdphoto" Target="../media/hdphoto8.wdp"></Relationship><Relationship Id="rId26" Type="http://schemas.microsoft.com/office/2007/relationships/hdphoto" Target="../media/hdphoto12.wdp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11.png"></Relationship><Relationship Id="rId7" Type="http://schemas.openxmlformats.org/officeDocument/2006/relationships/image" Target="../media/image4.png"></Relationship><Relationship Id="rId12" Type="http://schemas.microsoft.com/office/2007/relationships/hdphoto" Target="../media/hdphoto5.wdp"></Relationship><Relationship Id="rId17" Type="http://schemas.openxmlformats.org/officeDocument/2006/relationships/image" Target="../media/image9.png"></Relationship><Relationship Id="rId25" Type="http://schemas.openxmlformats.org/officeDocument/2006/relationships/image" Target="../media/image13.png"></Relationship><Relationship Id="rId2" Type="http://schemas.openxmlformats.org/officeDocument/2006/relationships/image" Target="../media/image15.png"></Relationship><Relationship Id="rId16" Type="http://schemas.microsoft.com/office/2007/relationships/hdphoto" Target="../media/hdphoto7.wdp"></Relationship><Relationship Id="rId20" Type="http://schemas.microsoft.com/office/2007/relationships/hdphoto" Target="../media/hdphoto9.wdp"></Relationship><Relationship Id="rId6" Type="http://schemas.microsoft.com/office/2007/relationships/hdphoto" Target="../media/hdphoto2.wdp"></Relationship><Relationship Id="rId11" Type="http://schemas.openxmlformats.org/officeDocument/2006/relationships/image" Target="../media/image6.png"></Relationship><Relationship Id="rId24" Type="http://schemas.microsoft.com/office/2007/relationships/hdphoto" Target="../media/hdphoto11.wdp"></Relationship><Relationship Id="rId5" Type="http://schemas.openxmlformats.org/officeDocument/2006/relationships/image" Target="../media/image3.png"></Relationship><Relationship Id="rId15" Type="http://schemas.openxmlformats.org/officeDocument/2006/relationships/image" Target="../media/image8.png"></Relationship><Relationship Id="rId23" Type="http://schemas.openxmlformats.org/officeDocument/2006/relationships/image" Target="../media/image12.png"></Relationship><Relationship Id="rId10" Type="http://schemas.microsoft.com/office/2007/relationships/hdphoto" Target="../media/hdphoto4.wdp"></Relationship><Relationship Id="rId19" Type="http://schemas.openxmlformats.org/officeDocument/2006/relationships/image" Target="../media/image10.png"></Relationship><Relationship Id="rId4" Type="http://schemas.microsoft.com/office/2007/relationships/hdphoto" Target="../media/hdphoto1.wdp"></Relationship><Relationship Id="rId9" Type="http://schemas.openxmlformats.org/officeDocument/2006/relationships/image" Target="../media/image5.png"></Relationship><Relationship Id="rId14" Type="http://schemas.microsoft.com/office/2007/relationships/hdphoto" Target="../media/hdphoto6.wdp"></Relationship><Relationship Id="rId22" Type="http://schemas.microsoft.com/office/2007/relationships/hdphoto" Target="../media/hdphoto10.wdp"></Relationship><Relationship Id="rId27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8" Type="http://schemas.openxmlformats.org/officeDocument/2006/relationships/image" Target="../media/image21.png"></Relationship><Relationship Id="rId13" Type="http://schemas.openxmlformats.org/officeDocument/2006/relationships/image" Target="../media/image26.png"></Relationship><Relationship Id="rId18" Type="http://schemas.openxmlformats.org/officeDocument/2006/relationships/image" Target="../media/image31.png"></Relationship><Relationship Id="rId26" Type="http://schemas.microsoft.com/office/2007/relationships/hdphoto" Target="../media/hdphoto2.wdp"></Relationship><Relationship Id="rId39" Type="http://schemas.openxmlformats.org/officeDocument/2006/relationships/image" Target="../media/image10.png"></Relationship><Relationship Id="rId3" Type="http://schemas.openxmlformats.org/officeDocument/2006/relationships/image" Target="../media/image16.png"></Relationship><Relationship Id="rId21" Type="http://schemas.openxmlformats.org/officeDocument/2006/relationships/image" Target="../media/image34.png"></Relationship><Relationship Id="rId34" Type="http://schemas.microsoft.com/office/2007/relationships/hdphoto" Target="../media/hdphoto6.wdp"></Relationship><Relationship Id="rId42" Type="http://schemas.microsoft.com/office/2007/relationships/hdphoto" Target="../media/hdphoto10.wdp"></Relationship><Relationship Id="rId7" Type="http://schemas.openxmlformats.org/officeDocument/2006/relationships/image" Target="../media/image20.png"></Relationship><Relationship Id="rId12" Type="http://schemas.openxmlformats.org/officeDocument/2006/relationships/image" Target="../media/image25.png"></Relationship><Relationship Id="rId17" Type="http://schemas.openxmlformats.org/officeDocument/2006/relationships/image" Target="../media/image30.png"></Relationship><Relationship Id="rId25" Type="http://schemas.openxmlformats.org/officeDocument/2006/relationships/image" Target="../media/image3.png"></Relationship><Relationship Id="rId33" Type="http://schemas.openxmlformats.org/officeDocument/2006/relationships/image" Target="../media/image7.png"></Relationship><Relationship Id="rId38" Type="http://schemas.microsoft.com/office/2007/relationships/hdphoto" Target="../media/hdphoto8.wdp"></Relationship><Relationship Id="rId46" Type="http://schemas.microsoft.com/office/2007/relationships/hdphoto" Target="../media/hdphoto12.wdp"></Relationship><Relationship Id="rId2" Type="http://schemas.openxmlformats.org/officeDocument/2006/relationships/notesSlide" Target="../notesSlides/notesSlide7.xml"></Relationship><Relationship Id="rId16" Type="http://schemas.openxmlformats.org/officeDocument/2006/relationships/image" Target="../media/image29.png"></Relationship><Relationship Id="rId20" Type="http://schemas.openxmlformats.org/officeDocument/2006/relationships/image" Target="../media/image33.png"></Relationship><Relationship Id="rId29" Type="http://schemas.openxmlformats.org/officeDocument/2006/relationships/image" Target="../media/image5.png"></Relationship><Relationship Id="rId41" Type="http://schemas.openxmlformats.org/officeDocument/2006/relationships/image" Target="../media/image11.png"></Relationship><Relationship Id="rId6" Type="http://schemas.openxmlformats.org/officeDocument/2006/relationships/image" Target="../media/image19.png"></Relationship><Relationship Id="rId11" Type="http://schemas.openxmlformats.org/officeDocument/2006/relationships/image" Target="../media/image24.png"></Relationship><Relationship Id="rId24" Type="http://schemas.microsoft.com/office/2007/relationships/hdphoto" Target="../media/hdphoto1.wdp"></Relationship><Relationship Id="rId32" Type="http://schemas.microsoft.com/office/2007/relationships/hdphoto" Target="../media/hdphoto5.wdp"></Relationship><Relationship Id="rId37" Type="http://schemas.openxmlformats.org/officeDocument/2006/relationships/image" Target="../media/image9.png"></Relationship><Relationship Id="rId40" Type="http://schemas.microsoft.com/office/2007/relationships/hdphoto" Target="../media/hdphoto9.wdp"></Relationship><Relationship Id="rId45" Type="http://schemas.openxmlformats.org/officeDocument/2006/relationships/image" Target="../media/image13.png"></Relationship><Relationship Id="rId5" Type="http://schemas.openxmlformats.org/officeDocument/2006/relationships/image" Target="../media/image18.png"></Relationship><Relationship Id="rId15" Type="http://schemas.openxmlformats.org/officeDocument/2006/relationships/image" Target="../media/image28.png"></Relationship><Relationship Id="rId23" Type="http://schemas.openxmlformats.org/officeDocument/2006/relationships/image" Target="../media/image2.png"></Relationship><Relationship Id="rId28" Type="http://schemas.microsoft.com/office/2007/relationships/hdphoto" Target="../media/hdphoto3.wdp"></Relationship><Relationship Id="rId36" Type="http://schemas.microsoft.com/office/2007/relationships/hdphoto" Target="../media/hdphoto7.wdp"></Relationship><Relationship Id="rId10" Type="http://schemas.openxmlformats.org/officeDocument/2006/relationships/image" Target="../media/image23.png"></Relationship><Relationship Id="rId19" Type="http://schemas.openxmlformats.org/officeDocument/2006/relationships/image" Target="../media/image32.png"></Relationship><Relationship Id="rId31" Type="http://schemas.openxmlformats.org/officeDocument/2006/relationships/image" Target="../media/image6.png"></Relationship><Relationship Id="rId44" Type="http://schemas.microsoft.com/office/2007/relationships/hdphoto" Target="../media/hdphoto11.wdp"></Relationship><Relationship Id="rId4" Type="http://schemas.openxmlformats.org/officeDocument/2006/relationships/image" Target="../media/image17.png"></Relationship><Relationship Id="rId9" Type="http://schemas.openxmlformats.org/officeDocument/2006/relationships/image" Target="../media/image22.png"></Relationship><Relationship Id="rId14" Type="http://schemas.openxmlformats.org/officeDocument/2006/relationships/image" Target="../media/image27.png"></Relationship><Relationship Id="rId22" Type="http://schemas.openxmlformats.org/officeDocument/2006/relationships/image" Target="../media/image35.png"></Relationship><Relationship Id="rId27" Type="http://schemas.openxmlformats.org/officeDocument/2006/relationships/image" Target="../media/image4.png"></Relationship><Relationship Id="rId30" Type="http://schemas.microsoft.com/office/2007/relationships/hdphoto" Target="../media/hdphoto4.wdp"></Relationship><Relationship Id="rId35" Type="http://schemas.openxmlformats.org/officeDocument/2006/relationships/image" Target="../media/image8.png"></Relationship><Relationship Id="rId43" Type="http://schemas.openxmlformats.org/officeDocument/2006/relationships/image" Target="../media/image12.png"></Relationship><Relationship Id="rId47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8" Type="http://schemas.openxmlformats.org/officeDocument/2006/relationships/image" Target="../media/image4.png"></Relationship><Relationship Id="rId13" Type="http://schemas.microsoft.com/office/2007/relationships/hdphoto" Target="../media/hdphoto5.wdp"></Relationship><Relationship Id="rId18" Type="http://schemas.openxmlformats.org/officeDocument/2006/relationships/image" Target="../media/image9.png"></Relationship><Relationship Id="rId26" Type="http://schemas.openxmlformats.org/officeDocument/2006/relationships/image" Target="../media/image13.png"></Relationship><Relationship Id="rId3" Type="http://schemas.openxmlformats.org/officeDocument/2006/relationships/image" Target="../media/image37.png"></Relationship><Relationship Id="rId21" Type="http://schemas.microsoft.com/office/2007/relationships/hdphoto" Target="../media/hdphoto9.wdp"></Relationship><Relationship Id="rId7" Type="http://schemas.microsoft.com/office/2007/relationships/hdphoto" Target="../media/hdphoto2.wdp"></Relationship><Relationship Id="rId12" Type="http://schemas.openxmlformats.org/officeDocument/2006/relationships/image" Target="../media/image6.png"></Relationship><Relationship Id="rId17" Type="http://schemas.microsoft.com/office/2007/relationships/hdphoto" Target="../media/hdphoto7.wdp"></Relationship><Relationship Id="rId25" Type="http://schemas.microsoft.com/office/2007/relationships/hdphoto" Target="../media/hdphoto11.wdp"></Relationship><Relationship Id="rId2" Type="http://schemas.openxmlformats.org/officeDocument/2006/relationships/image" Target="../media/image36.png"></Relationship><Relationship Id="rId16" Type="http://schemas.openxmlformats.org/officeDocument/2006/relationships/image" Target="../media/image8.png"></Relationship><Relationship Id="rId20" Type="http://schemas.openxmlformats.org/officeDocument/2006/relationships/image" Target="../media/image10.png"></Relationship><Relationship Id="rId6" Type="http://schemas.openxmlformats.org/officeDocument/2006/relationships/image" Target="../media/image3.png"></Relationship><Relationship Id="rId11" Type="http://schemas.microsoft.com/office/2007/relationships/hdphoto" Target="../media/hdphoto4.wdp"></Relationship><Relationship Id="rId24" Type="http://schemas.openxmlformats.org/officeDocument/2006/relationships/image" Target="../media/image12.png"></Relationship><Relationship Id="rId5" Type="http://schemas.microsoft.com/office/2007/relationships/hdphoto" Target="../media/hdphoto1.wdp"></Relationship><Relationship Id="rId15" Type="http://schemas.microsoft.com/office/2007/relationships/hdphoto" Target="../media/hdphoto6.wdp"></Relationship><Relationship Id="rId23" Type="http://schemas.microsoft.com/office/2007/relationships/hdphoto" Target="../media/hdphoto10.wdp"></Relationship><Relationship Id="rId10" Type="http://schemas.openxmlformats.org/officeDocument/2006/relationships/image" Target="../media/image5.png"></Relationship><Relationship Id="rId19" Type="http://schemas.microsoft.com/office/2007/relationships/hdphoto" Target="../media/hdphoto8.wdp"></Relationship><Relationship Id="rId4" Type="http://schemas.openxmlformats.org/officeDocument/2006/relationships/image" Target="../media/image2.png"></Relationship><Relationship Id="rId9" Type="http://schemas.microsoft.com/office/2007/relationships/hdphoto" Target="../media/hdphoto3.wdp"></Relationship><Relationship Id="rId14" Type="http://schemas.openxmlformats.org/officeDocument/2006/relationships/image" Target="../media/image7.png"></Relationship><Relationship Id="rId22" Type="http://schemas.openxmlformats.org/officeDocument/2006/relationships/image" Target="../media/image11.png"></Relationship><Relationship Id="rId27" Type="http://schemas.microsoft.com/office/2007/relationships/hdphoto" Target="../media/hdphoto12.wdp"></Relationship><Relationship Id="rId28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8" Type="http://schemas.openxmlformats.org/officeDocument/2006/relationships/image" Target="../media/image44.png"></Relationship><Relationship Id="rId13" Type="http://schemas.openxmlformats.org/officeDocument/2006/relationships/image" Target="../media/image3.png"></Relationship><Relationship Id="rId18" Type="http://schemas.microsoft.com/office/2007/relationships/hdphoto" Target="../media/hdphoto4.wdp"></Relationship><Relationship Id="rId26" Type="http://schemas.microsoft.com/office/2007/relationships/hdphoto" Target="../media/hdphoto8.wdp"></Relationship><Relationship Id="rId3" Type="http://schemas.openxmlformats.org/officeDocument/2006/relationships/image" Target="../media/image39.png"></Relationship><Relationship Id="rId21" Type="http://schemas.openxmlformats.org/officeDocument/2006/relationships/image" Target="../media/image7.png"></Relationship><Relationship Id="rId34" Type="http://schemas.microsoft.com/office/2007/relationships/hdphoto" Target="../media/hdphoto12.wdp"></Relationship><Relationship Id="rId7" Type="http://schemas.openxmlformats.org/officeDocument/2006/relationships/image" Target="../media/image43.png"></Relationship><Relationship Id="rId12" Type="http://schemas.microsoft.com/office/2007/relationships/hdphoto" Target="../media/hdphoto1.wdp"></Relationship><Relationship Id="rId17" Type="http://schemas.openxmlformats.org/officeDocument/2006/relationships/image" Target="../media/image5.png"></Relationship><Relationship Id="rId25" Type="http://schemas.openxmlformats.org/officeDocument/2006/relationships/image" Target="../media/image9.png"></Relationship><Relationship Id="rId33" Type="http://schemas.openxmlformats.org/officeDocument/2006/relationships/image" Target="../media/image13.png"></Relationship><Relationship Id="rId2" Type="http://schemas.openxmlformats.org/officeDocument/2006/relationships/image" Target="../media/image38.png"></Relationship><Relationship Id="rId16" Type="http://schemas.microsoft.com/office/2007/relationships/hdphoto" Target="../media/hdphoto3.wdp"></Relationship><Relationship Id="rId20" Type="http://schemas.microsoft.com/office/2007/relationships/hdphoto" Target="../media/hdphoto5.wdp"></Relationship><Relationship Id="rId29" Type="http://schemas.openxmlformats.org/officeDocument/2006/relationships/image" Target="../media/image11.png"></Relationship><Relationship Id="rId6" Type="http://schemas.openxmlformats.org/officeDocument/2006/relationships/image" Target="../media/image42.png"></Relationship><Relationship Id="rId11" Type="http://schemas.openxmlformats.org/officeDocument/2006/relationships/image" Target="../media/image2.png"></Relationship><Relationship Id="rId24" Type="http://schemas.microsoft.com/office/2007/relationships/hdphoto" Target="../media/hdphoto7.wdp"></Relationship><Relationship Id="rId32" Type="http://schemas.microsoft.com/office/2007/relationships/hdphoto" Target="../media/hdphoto11.wdp"></Relationship><Relationship Id="rId5" Type="http://schemas.openxmlformats.org/officeDocument/2006/relationships/image" Target="../media/image41.png"></Relationship><Relationship Id="rId15" Type="http://schemas.openxmlformats.org/officeDocument/2006/relationships/image" Target="../media/image4.png"></Relationship><Relationship Id="rId23" Type="http://schemas.openxmlformats.org/officeDocument/2006/relationships/image" Target="../media/image8.png"></Relationship><Relationship Id="rId28" Type="http://schemas.microsoft.com/office/2007/relationships/hdphoto" Target="../media/hdphoto9.wdp"></Relationship><Relationship Id="rId10" Type="http://schemas.openxmlformats.org/officeDocument/2006/relationships/image" Target="../media/image46.png"></Relationship><Relationship Id="rId19" Type="http://schemas.openxmlformats.org/officeDocument/2006/relationships/image" Target="../media/image6.png"></Relationship><Relationship Id="rId31" Type="http://schemas.openxmlformats.org/officeDocument/2006/relationships/image" Target="../media/image12.png"></Relationship><Relationship Id="rId4" Type="http://schemas.openxmlformats.org/officeDocument/2006/relationships/image" Target="../media/image40.png"></Relationship><Relationship Id="rId9" Type="http://schemas.openxmlformats.org/officeDocument/2006/relationships/image" Target="../media/image45.png"></Relationship><Relationship Id="rId14" Type="http://schemas.microsoft.com/office/2007/relationships/hdphoto" Target="../media/hdphoto2.wdp"></Relationship><Relationship Id="rId22" Type="http://schemas.microsoft.com/office/2007/relationships/hdphoto" Target="../media/hdphoto6.wdp"></Relationship><Relationship Id="rId27" Type="http://schemas.openxmlformats.org/officeDocument/2006/relationships/image" Target="../media/image10.png"></Relationship><Relationship Id="rId30" Type="http://schemas.microsoft.com/office/2007/relationships/hdphoto" Target="../media/hdphoto10.wdp"></Relationship><Relationship Id="rId3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371590"/>
            <a:ext cx="12192000" cy="4864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6240" y="1430655"/>
            <a:ext cx="6314440" cy="23990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40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</a:t>
            </a:r>
            <a:endParaRPr lang="ko-KR" altLang="en-US" sz="4000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48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endParaRPr lang="ko-KR" altLang="en-US" sz="48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2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588125" y="6457950"/>
            <a:ext cx="276225" cy="276225"/>
            <a:chOff x="6588125" y="6457950"/>
            <a:chExt cx="276225" cy="27622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DE64729-725E-4910-BEF5-BD9D2266289C}"/>
                </a:ext>
              </a:extLst>
            </p:cNvPr>
            <p:cNvSpPr/>
            <p:nvPr/>
          </p:nvSpPr>
          <p:spPr>
            <a:xfrm>
              <a:off x="6588125" y="6457950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0738AE2-CAE4-434F-8B7D-0DAD3705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385" y="6518275"/>
              <a:ext cx="175260" cy="15494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3" name="직사각형 32"/>
          <p:cNvSpPr>
            <a:spLocks/>
          </p:cNvSpPr>
          <p:nvPr/>
        </p:nvSpPr>
        <p:spPr>
          <a:xfrm>
            <a:off x="6765290" y="5614035"/>
            <a:ext cx="4076700" cy="415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조원. 강지영, 홍은설, 이예은, 양지수, 조형원</a:t>
            </a:r>
            <a:endParaRPr lang="ko-KR" altLang="en-US" sz="14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직사각형 33"/>
          <p:cNvSpPr>
            <a:spLocks/>
          </p:cNvSpPr>
          <p:nvPr/>
        </p:nvSpPr>
        <p:spPr>
          <a:xfrm>
            <a:off x="2777490" y="5615940"/>
            <a:ext cx="1061085" cy="41529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조장 . 이종민</a:t>
            </a:r>
            <a:r>
              <a:rPr lang="ko-KR" altLang="en-US" sz="11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35" name="사각형: 둥근 모서리 29"/>
          <p:cNvSpPr>
            <a:spLocks/>
          </p:cNvSpPr>
          <p:nvPr/>
        </p:nvSpPr>
        <p:spPr>
          <a:xfrm>
            <a:off x="5365115" y="3905250"/>
            <a:ext cx="1459230" cy="641350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사랑과 평화</a:t>
            </a:r>
          </a:p>
        </p:txBody>
      </p:sp>
      <p:cxnSp>
        <p:nvCxnSpPr>
          <p:cNvPr id="37" name="직선 연결선 36"/>
          <p:cNvCxnSpPr>
            <a:stCxn id="35" idx="2"/>
          </p:cNvCxnSpPr>
          <p:nvPr/>
        </p:nvCxnSpPr>
        <p:spPr>
          <a:xfrm flipH="1">
            <a:off x="6081395" y="4545330"/>
            <a:ext cx="13335" cy="1715135"/>
          </a:xfrm>
          <a:prstGeom prst="line">
            <a:avLst/>
          </a:prstGeom>
          <a:ln w="6350" cap="flat" cmpd="sng">
            <a:solidFill>
              <a:srgbClr val="FA3C71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6082665" y="0"/>
            <a:ext cx="10795" cy="1188085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327650" y="6457950"/>
            <a:ext cx="276225" cy="276225"/>
            <a:chOff x="5327650" y="6457950"/>
            <a:chExt cx="276225" cy="2762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A66723-1E68-4B3D-BC15-EA8051D9DD21}"/>
                </a:ext>
              </a:extLst>
            </p:cNvPr>
            <p:cNvSpPr/>
            <p:nvPr/>
          </p:nvSpPr>
          <p:spPr>
            <a:xfrm>
              <a:off x="5327650" y="6457950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364F7EC-7A96-413A-A5AE-EFDCC1F6B05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407660" y="6536690"/>
              <a:ext cx="111760" cy="13716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55030" y="6457950"/>
            <a:ext cx="276225" cy="276225"/>
            <a:chOff x="5955030" y="6457950"/>
            <a:chExt cx="276225" cy="27622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57320DD-65FD-4B0B-8A0F-2A2BF13648F6}"/>
                </a:ext>
              </a:extLst>
            </p:cNvPr>
            <p:cNvSpPr/>
            <p:nvPr/>
          </p:nvSpPr>
          <p:spPr>
            <a:xfrm>
              <a:off x="5955030" y="6457950"/>
              <a:ext cx="276225" cy="276225"/>
            </a:xfrm>
            <a:prstGeom prst="ellipse">
              <a:avLst/>
            </a:prstGeom>
            <a:solidFill>
              <a:srgbClr val="FA3C7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8228EEE2-C467-41BF-981D-F383A5D1909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47105" y="6518910"/>
              <a:ext cx="103505" cy="141605"/>
              <a:chOff x="6047105" y="6518910"/>
              <a:chExt cx="103505" cy="141605"/>
            </a:xfrm>
            <a:solidFill>
              <a:schemeClr val="bg1"/>
            </a:solidFill>
          </p:grpSpPr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384D3324-5153-46F6-B141-FAE43828C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2980" y="6518910"/>
                <a:ext cx="72390" cy="83820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74D96987-565B-44BD-8860-085B5D172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9490" y="6560185"/>
                <a:ext cx="39370" cy="12700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9B3DC9F2-D66B-4CD8-8376-7F0148EAF4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47105" y="6600825"/>
                <a:ext cx="103505" cy="59055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63F339FE-12D3-4FF3-9BFB-53519382F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920" y="6606540"/>
                <a:ext cx="16510" cy="39370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46F1C9-E1CA-0B4C-9BE1-0EFD0C6AFA87}"/>
              </a:ext>
            </a:extLst>
          </p:cNvPr>
          <p:cNvSpPr txBox="1"/>
          <p:nvPr/>
        </p:nvSpPr>
        <p:spPr>
          <a:xfrm>
            <a:off x="1233170" y="1099185"/>
            <a:ext cx="440245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/>
              <a:t>로그인</a:t>
            </a:r>
            <a:r>
              <a:rPr kumimoji="1" lang="en-US" altLang="ko-KR" sz="4000" b="1" dirty="0"/>
              <a:t>/</a:t>
            </a:r>
            <a:r>
              <a:rPr kumimoji="1" lang="ko-KR" altLang="en-US" sz="4000" b="1" dirty="0"/>
              <a:t>회원가입</a:t>
            </a:r>
            <a:endParaRPr kumimoji="1" lang="en-US" altLang="ko-KR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C941F-0B81-5640-A1A2-8D2D1A16C2A8}"/>
              </a:ext>
            </a:extLst>
          </p:cNvPr>
          <p:cNvSpPr txBox="1"/>
          <p:nvPr/>
        </p:nvSpPr>
        <p:spPr>
          <a:xfrm>
            <a:off x="1233170" y="2009775"/>
            <a:ext cx="356870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1. </a:t>
            </a:r>
            <a:r>
              <a:rPr kumimoji="1" lang="ko-KR" altLang="en-US" sz="2800" dirty="0"/>
              <a:t>로그인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98B0EF-3A5F-C942-A699-0E600D4AE772}"/>
              </a:ext>
            </a:extLst>
          </p:cNvPr>
          <p:cNvSpPr txBox="1"/>
          <p:nvPr/>
        </p:nvSpPr>
        <p:spPr>
          <a:xfrm>
            <a:off x="1232535" y="4467860"/>
            <a:ext cx="356870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2.</a:t>
            </a:r>
            <a:r>
              <a:rPr kumimoji="1" lang="ko-KR" altLang="en-US" sz="2800" dirty="0"/>
              <a:t> 회원가입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D3390B-1DBD-0A45-A043-C47C75B554C7}"/>
              </a:ext>
            </a:extLst>
          </p:cNvPr>
          <p:cNvSpPr txBox="1"/>
          <p:nvPr/>
        </p:nvSpPr>
        <p:spPr>
          <a:xfrm>
            <a:off x="1692910" y="2509520"/>
            <a:ext cx="213042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1-1. </a:t>
            </a:r>
            <a:r>
              <a:rPr kumimoji="1" lang="ko-KR" altLang="en-US" sz="1400" dirty="0"/>
              <a:t>개인 회원 로그인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3406F9-07B6-144D-9A9B-18A284516449}"/>
              </a:ext>
            </a:extLst>
          </p:cNvPr>
          <p:cNvSpPr txBox="1"/>
          <p:nvPr/>
        </p:nvSpPr>
        <p:spPr>
          <a:xfrm>
            <a:off x="1674495" y="3373120"/>
            <a:ext cx="213042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1-3.</a:t>
            </a:r>
            <a:r>
              <a:rPr kumimoji="1" lang="ko-KR" altLang="en-US" sz="1400" dirty="0"/>
              <a:t> 병원 로그인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1B7263-5B0A-5942-8426-DD0AE88E50C7}"/>
              </a:ext>
            </a:extLst>
          </p:cNvPr>
          <p:cNvSpPr txBox="1"/>
          <p:nvPr/>
        </p:nvSpPr>
        <p:spPr>
          <a:xfrm>
            <a:off x="1692910" y="5083175"/>
            <a:ext cx="213042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2-1.</a:t>
            </a:r>
            <a:r>
              <a:rPr kumimoji="1" lang="ko-KR" altLang="en-US" sz="1400" dirty="0"/>
              <a:t> 개인 회원 회원가입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1FE066-5C19-604E-A0CC-B2246F024E3B}"/>
              </a:ext>
            </a:extLst>
          </p:cNvPr>
          <p:cNvSpPr txBox="1"/>
          <p:nvPr/>
        </p:nvSpPr>
        <p:spPr>
          <a:xfrm>
            <a:off x="1692910" y="5512435"/>
            <a:ext cx="213042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2-2.</a:t>
            </a:r>
            <a:r>
              <a:rPr kumimoji="1" lang="ko-KR" altLang="en-US" sz="1400" dirty="0"/>
              <a:t> 병원 회원가입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E40AC7-5DD1-D048-BA04-356D5CEB09AA}"/>
              </a:ext>
            </a:extLst>
          </p:cNvPr>
          <p:cNvSpPr txBox="1"/>
          <p:nvPr/>
        </p:nvSpPr>
        <p:spPr>
          <a:xfrm>
            <a:off x="1674495" y="3804920"/>
            <a:ext cx="238887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1-4.</a:t>
            </a:r>
            <a:r>
              <a:rPr kumimoji="1" lang="ko-KR" altLang="en-US" sz="1400" dirty="0"/>
              <a:t> 아이디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비밀번호 찾기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D09512-D2EE-4FCB-8B10-AA6F860C861D}"/>
              </a:ext>
            </a:extLst>
          </p:cNvPr>
          <p:cNvSpPr txBox="1"/>
          <p:nvPr/>
        </p:nvSpPr>
        <p:spPr>
          <a:xfrm>
            <a:off x="1675130" y="5942330"/>
            <a:ext cx="259080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2-3.</a:t>
            </a:r>
            <a:r>
              <a:rPr kumimoji="1" lang="ko-KR" altLang="en-US" sz="1400" dirty="0"/>
              <a:t> 주소 </a:t>
            </a:r>
            <a:r>
              <a:rPr kumimoji="1" lang="en-US" altLang="ko-KR" sz="1400" dirty="0"/>
              <a:t>API </a:t>
            </a:r>
            <a:r>
              <a:rPr kumimoji="1" lang="ko-KR" altLang="en-US" sz="1400" dirty="0"/>
              <a:t>및 휴대폰 인증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ABEB3D-05A5-4530-93FC-98E8C16D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6" t="14312" r="35132" b="4411"/>
          <a:stretch/>
        </p:blipFill>
        <p:spPr>
          <a:xfrm>
            <a:off x="8735695" y="1703705"/>
            <a:ext cx="3143250" cy="48317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CBB594D-D182-4725-816A-0F0A95188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3" t="18724" r="32592" b="10565"/>
          <a:stretch/>
        </p:blipFill>
        <p:spPr>
          <a:xfrm>
            <a:off x="5619115" y="1703705"/>
            <a:ext cx="3025140" cy="48317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968AF59-C2C7-424F-B490-B5A8D11E44D9}"/>
              </a:ext>
            </a:extLst>
          </p:cNvPr>
          <p:cNvSpPr txBox="1"/>
          <p:nvPr/>
        </p:nvSpPr>
        <p:spPr>
          <a:xfrm>
            <a:off x="1692910" y="2941320"/>
            <a:ext cx="213042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1-2. </a:t>
            </a:r>
            <a:r>
              <a:rPr kumimoji="1" lang="ko-KR" altLang="en-US" sz="1400" dirty="0"/>
              <a:t>카카오 로그인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34979D8-A998-4423-9DCC-B5EFE182B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726027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7" name="그림 36">
            <a:extLst>
              <a:ext uri="{FF2B5EF4-FFF2-40B4-BE49-F238E27FC236}">
                <a16:creationId xmlns:a16="http://schemas.microsoft.com/office/drawing/2014/main" id="{FBD5FEDA-2A6F-493F-87BD-CA7A8D829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FCA57AF-1A68-4454-A73E-72ED7CB7C9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F4F3EF1-093F-4B04-9BDC-EAA510F94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5ACB2A8-30FA-4151-9C7E-466D34835B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AFE2CCF-0B7C-40E3-BE03-E7567611F0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37450C0-D95B-46BF-926E-DDD6E9352B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E0B0C7D-9AC9-4AE2-9D67-815841A010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5C82123-DC35-41FC-9097-94F2205F95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9B0E660-2309-4C2E-B48C-86E39126ED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DE50398-7F2C-46CE-876E-5E57FA652F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568038B-E0F2-4102-8738-3A8A604160F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EFD9269-926D-4E18-86EE-28A0DB15C8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9430042-56F6-4F11-99B0-CFFAFAA16DD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-9525" y="315023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1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0C57363-FB1D-476E-8DF4-4A818A4CF8F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7908" r="13960"/>
          <a:stretch/>
        </p:blipFill>
        <p:spPr>
          <a:xfrm>
            <a:off x="7134225" y="594995"/>
            <a:ext cx="4679950" cy="33299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05D454-1D7B-4714-B93D-2C73AC9B3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14584"/>
          <a:stretch/>
        </p:blipFill>
        <p:spPr>
          <a:xfrm>
            <a:off x="1176655" y="594995"/>
            <a:ext cx="4679950" cy="333121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sp>
        <p:nvSpPr>
          <p:cNvPr id="35" name="도형 92">
            <a:extLst>
              <a:ext uri="{FF2B5EF4-FFF2-40B4-BE49-F238E27FC236}">
                <a16:creationId xmlns:a16="http://schemas.microsoft.com/office/drawing/2014/main" id="{D08FFC43-F73D-40FE-8DD0-800ACA880593}"/>
              </a:ext>
            </a:extLst>
          </p:cNvPr>
          <p:cNvSpPr>
            <a:spLocks/>
          </p:cNvSpPr>
          <p:nvPr/>
        </p:nvSpPr>
        <p:spPr>
          <a:xfrm rot="16200000" flipH="1">
            <a:off x="2282825" y="3134995"/>
            <a:ext cx="1805305" cy="773430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도형 92">
            <a:extLst>
              <a:ext uri="{FF2B5EF4-FFF2-40B4-BE49-F238E27FC236}">
                <a16:creationId xmlns:a16="http://schemas.microsoft.com/office/drawing/2014/main" id="{6A8AC37C-6B43-402D-951F-36FB1B9FC7ED}"/>
              </a:ext>
            </a:extLst>
          </p:cNvPr>
          <p:cNvSpPr>
            <a:spLocks/>
          </p:cNvSpPr>
          <p:nvPr/>
        </p:nvSpPr>
        <p:spPr>
          <a:xfrm rot="16200000" flipH="1" flipV="1">
            <a:off x="8734425" y="3524885"/>
            <a:ext cx="1496060" cy="301625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9EDD95D-6E1A-4AAA-8557-31C37BBCC42E}"/>
              </a:ext>
            </a:extLst>
          </p:cNvPr>
          <p:cNvSpPr>
            <a:spLocks/>
          </p:cNvSpPr>
          <p:nvPr/>
        </p:nvSpPr>
        <p:spPr>
          <a:xfrm>
            <a:off x="4255770" y="5996940"/>
            <a:ext cx="4445000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개인회원 및 병원으로 회원가입이 가능하며</a:t>
            </a: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,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전화번호 인증 및 주소를 입력해야 한다</a:t>
            </a:r>
          </a:p>
        </p:txBody>
      </p:sp>
      <p:cxnSp>
        <p:nvCxnSpPr>
          <p:cNvPr id="43" name="도형 98">
            <a:extLst>
              <a:ext uri="{FF2B5EF4-FFF2-40B4-BE49-F238E27FC236}">
                <a16:creationId xmlns:a16="http://schemas.microsoft.com/office/drawing/2014/main" id="{A84AFED9-6DD1-4314-AFFE-6C0970239051}"/>
              </a:ext>
            </a:extLst>
          </p:cNvPr>
          <p:cNvCxnSpPr>
            <a:cxnSpLocks/>
          </p:cNvCxnSpPr>
          <p:nvPr/>
        </p:nvCxnSpPr>
        <p:spPr>
          <a:xfrm flipH="1" flipV="1">
            <a:off x="6472555" y="5457825"/>
            <a:ext cx="5080" cy="53975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91EDC-A384-4579-87C1-8802588071F4}"/>
              </a:ext>
            </a:extLst>
          </p:cNvPr>
          <p:cNvGrpSpPr/>
          <p:nvPr/>
        </p:nvGrpSpPr>
        <p:grpSpPr>
          <a:xfrm>
            <a:off x="3623310" y="3020695"/>
            <a:ext cx="5657215" cy="2339975"/>
            <a:chOff x="3623310" y="3020695"/>
            <a:chExt cx="5657215" cy="2339975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F94838D-EE50-4B9B-A0DE-3B964AEC2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522"/>
            <a:stretch/>
          </p:blipFill>
          <p:spPr>
            <a:xfrm>
              <a:off x="6489065" y="3020695"/>
              <a:ext cx="2792095" cy="2339975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90361A1-EDD1-49AE-BB65-C8EFAFE6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310" y="3020695"/>
              <a:ext cx="2790825" cy="2339975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84A2690-D48D-4D53-8296-AA0B80056CE9}"/>
              </a:ext>
            </a:extLst>
          </p:cNvPr>
          <p:cNvSpPr/>
          <p:nvPr/>
        </p:nvSpPr>
        <p:spPr>
          <a:xfrm>
            <a:off x="2641600" y="2073275"/>
            <a:ext cx="1542415" cy="551815"/>
          </a:xfrm>
          <a:prstGeom prst="rect">
            <a:avLst/>
          </a:prstGeom>
          <a:noFill/>
          <a:ln w="158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38619-CB4D-46A9-B489-6581736C3358}"/>
              </a:ext>
            </a:extLst>
          </p:cNvPr>
          <p:cNvSpPr/>
          <p:nvPr/>
        </p:nvSpPr>
        <p:spPr>
          <a:xfrm>
            <a:off x="8622030" y="2635250"/>
            <a:ext cx="1436370" cy="290830"/>
          </a:xfrm>
          <a:prstGeom prst="rect">
            <a:avLst/>
          </a:prstGeom>
          <a:noFill/>
          <a:ln w="158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도형 53"/>
          <p:cNvCxnSpPr/>
          <p:nvPr/>
        </p:nvCxnSpPr>
        <p:spPr>
          <a:xfrm>
            <a:off x="10575925" y="4017645"/>
            <a:ext cx="14605" cy="104013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>
            <a:spLocks/>
          </p:cNvSpPr>
          <p:nvPr/>
        </p:nvSpPr>
        <p:spPr>
          <a:xfrm>
            <a:off x="9212580" y="5067935"/>
            <a:ext cx="2772410" cy="15678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회원가입이 완료되면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Spring Security에 의해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비밀번호가 암호화되어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DataBase에 저장된다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5D05361-E7B3-41D1-B119-97C707BC0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36434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9FB2BAD7-4000-43B5-A1B4-BB7780E54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E9DC128-D0CB-4EAE-97FD-92B90F9D7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42D207F-0CA7-4E87-B3C3-BEDB1D0371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713236-4B40-4453-9537-5E66D99DEB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B896EC9-3ED0-4668-AA6F-467AF36A27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BCC911D-0B6C-40FF-9796-761EA68377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3AD20F1-44FF-4FC6-9EE1-C134103005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C0EB248-B2D2-4EBA-B409-6F0B5CE19F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BD7D42B-DF83-4F10-A9D8-0A991A5646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D5CC026-D26A-42FB-A82E-7498FB3B11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FF121AA-A432-4AB7-A7DE-63E13F7A345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4B180BFF-622A-4707-909C-31DB5D7DDB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</a:t>
            </a:r>
            <a:r>
              <a:rPr lang="en-US" altLang="ko-KR"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-9525" y="315023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18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>
            <a:spLocks/>
          </p:cNvSpPr>
          <p:nvPr/>
        </p:nvSpPr>
        <p:spPr>
          <a:xfrm>
            <a:off x="1176655" y="4879975"/>
            <a:ext cx="3822065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로그인 페이지에서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개인회원으로 로그인 </a:t>
            </a: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및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카카오톡 로그인이 가능하다</a:t>
            </a:r>
          </a:p>
        </p:txBody>
      </p:sp>
      <p:cxnSp>
        <p:nvCxnSpPr>
          <p:cNvPr id="99" name="도형 98"/>
          <p:cNvCxnSpPr>
            <a:cxnSpLocks/>
          </p:cNvCxnSpPr>
          <p:nvPr/>
        </p:nvCxnSpPr>
        <p:spPr>
          <a:xfrm flipH="1" flipV="1">
            <a:off x="3087370" y="4246880"/>
            <a:ext cx="5080" cy="53975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D7BD172C-EA38-4AE6-8654-13132BEF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25" y="594995"/>
            <a:ext cx="4679950" cy="33312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F402915-91AC-4943-AE95-D9F729D9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55" y="594995"/>
            <a:ext cx="4679950" cy="33312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E98DC9-2C7A-4A61-B3B0-729BB9DA3A8F}"/>
              </a:ext>
            </a:extLst>
          </p:cNvPr>
          <p:cNvSpPr>
            <a:spLocks/>
          </p:cNvSpPr>
          <p:nvPr/>
        </p:nvSpPr>
        <p:spPr>
          <a:xfrm>
            <a:off x="7568565" y="4865370"/>
            <a:ext cx="3822065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로그인 페이지에서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병원회원으로 로그인이 가능하다</a:t>
            </a:r>
          </a:p>
        </p:txBody>
      </p:sp>
      <p:cxnSp>
        <p:nvCxnSpPr>
          <p:cNvPr id="44" name="도형 98">
            <a:extLst>
              <a:ext uri="{FF2B5EF4-FFF2-40B4-BE49-F238E27FC236}">
                <a16:creationId xmlns:a16="http://schemas.microsoft.com/office/drawing/2014/main" id="{C9BF6BAB-3833-4787-A045-C75B12577123}"/>
              </a:ext>
            </a:extLst>
          </p:cNvPr>
          <p:cNvCxnSpPr>
            <a:cxnSpLocks/>
          </p:cNvCxnSpPr>
          <p:nvPr/>
        </p:nvCxnSpPr>
        <p:spPr>
          <a:xfrm flipH="1" flipV="1">
            <a:off x="9474200" y="4246880"/>
            <a:ext cx="5080" cy="53975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8C5598E-4464-4AB3-BBD3-4527A8F6694D}"/>
              </a:ext>
            </a:extLst>
          </p:cNvPr>
          <p:cNvSpPr/>
          <p:nvPr/>
        </p:nvSpPr>
        <p:spPr>
          <a:xfrm>
            <a:off x="2537460" y="3525520"/>
            <a:ext cx="997585" cy="195580"/>
          </a:xfrm>
          <a:prstGeom prst="ellipse">
            <a:avLst/>
          </a:prstGeom>
          <a:noFill/>
          <a:ln w="158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도형 92">
            <a:extLst>
              <a:ext uri="{FF2B5EF4-FFF2-40B4-BE49-F238E27FC236}">
                <a16:creationId xmlns:a16="http://schemas.microsoft.com/office/drawing/2014/main" id="{3D511880-B673-439D-BA28-7D90511CE503}"/>
              </a:ext>
            </a:extLst>
          </p:cNvPr>
          <p:cNvSpPr>
            <a:spLocks/>
          </p:cNvSpPr>
          <p:nvPr/>
        </p:nvSpPr>
        <p:spPr>
          <a:xfrm rot="16200000" flipH="1">
            <a:off x="3727450" y="3030220"/>
            <a:ext cx="702310" cy="2084705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2A3234-0C13-4CF3-B10D-06BA8A8160CD}"/>
              </a:ext>
            </a:extLst>
          </p:cNvPr>
          <p:cNvSpPr>
            <a:spLocks/>
          </p:cNvSpPr>
          <p:nvPr/>
        </p:nvSpPr>
        <p:spPr>
          <a:xfrm>
            <a:off x="4277995" y="5982335"/>
            <a:ext cx="4445000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/</a:t>
            </a: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비밀번호 분실 시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본인 정보로 아이디</a:t>
            </a: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/</a:t>
            </a: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비밀번호를 찾을 수 있다</a:t>
            </a:r>
          </a:p>
        </p:txBody>
      </p:sp>
      <p:cxnSp>
        <p:nvCxnSpPr>
          <p:cNvPr id="49" name="도형 98">
            <a:extLst>
              <a:ext uri="{FF2B5EF4-FFF2-40B4-BE49-F238E27FC236}">
                <a16:creationId xmlns:a16="http://schemas.microsoft.com/office/drawing/2014/main" id="{17B4503D-918E-41DF-B9D8-DA9A3F818A6D}"/>
              </a:ext>
            </a:extLst>
          </p:cNvPr>
          <p:cNvCxnSpPr>
            <a:cxnSpLocks/>
          </p:cNvCxnSpPr>
          <p:nvPr/>
        </p:nvCxnSpPr>
        <p:spPr>
          <a:xfrm flipH="1" flipV="1">
            <a:off x="6495415" y="5378450"/>
            <a:ext cx="5080" cy="53975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E6DCDDF6-C005-49D1-8534-559470AEF3D9}"/>
              </a:ext>
            </a:extLst>
          </p:cNvPr>
          <p:cNvSpPr/>
          <p:nvPr/>
        </p:nvSpPr>
        <p:spPr>
          <a:xfrm>
            <a:off x="8476615" y="3195320"/>
            <a:ext cx="997585" cy="195580"/>
          </a:xfrm>
          <a:prstGeom prst="ellipse">
            <a:avLst/>
          </a:prstGeom>
          <a:noFill/>
          <a:ln w="158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도형 92">
            <a:extLst>
              <a:ext uri="{FF2B5EF4-FFF2-40B4-BE49-F238E27FC236}">
                <a16:creationId xmlns:a16="http://schemas.microsoft.com/office/drawing/2014/main" id="{FF22BF75-C361-401C-BFF9-40EB73252D3D}"/>
              </a:ext>
            </a:extLst>
          </p:cNvPr>
          <p:cNvSpPr>
            <a:spLocks/>
          </p:cNvSpPr>
          <p:nvPr/>
        </p:nvSpPr>
        <p:spPr>
          <a:xfrm rot="16200000" flipH="1" flipV="1">
            <a:off x="7914005" y="3343910"/>
            <a:ext cx="1035050" cy="1124585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E77F0CE-EFB0-43C0-B553-C1EA1063B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1" t="10631" r="1933" b="2040"/>
          <a:stretch/>
        </p:blipFill>
        <p:spPr>
          <a:xfrm>
            <a:off x="5248275" y="2407285"/>
            <a:ext cx="2494280" cy="289433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D11F1711-161E-4E14-9118-71F11B0F4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36434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186032A8-13DB-4929-85D8-9D679EADD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417EE6-E1C4-403F-A31E-9081066A5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E1F24C-9770-4ED0-B171-ACF95192B7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FB249D2-E52D-437A-8FEC-FC700BD8AE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BCB9CF2-C076-4DD6-B08E-D7B89880BC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BA29EE9-233A-43DC-94FA-471C620B0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9DF1DE1-6A70-4BCA-B784-98898F874C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17685EB-6E17-4EC6-ACB8-641E37A88C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E3A983E-8D3E-4BD0-A441-7DFB344982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CC106C3-DA4C-4A5E-9ACE-762BD1CF19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A94872A-DA2A-4D0D-B6D3-3E6E795D51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E29AB39-D54F-41F8-B04C-61AB962796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 rot="0">
            <a:off x="-9525" y="315023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7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EF402915-91AC-4943-AE95-D9F729D9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5" y="1510030"/>
            <a:ext cx="5645785" cy="40189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61E9D0-3DE1-44C6-8CC7-D0718B559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" t="8859" r="2656" b="1733"/>
          <a:stretch/>
        </p:blipFill>
        <p:spPr>
          <a:xfrm>
            <a:off x="8207375" y="1510030"/>
            <a:ext cx="2672715" cy="40239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8" name="도형 98">
            <a:extLst>
              <a:ext uri="{FF2B5EF4-FFF2-40B4-BE49-F238E27FC236}">
                <a16:creationId xmlns:a16="http://schemas.microsoft.com/office/drawing/2014/main" id="{7FA0CF28-9CFF-4C62-A080-35E827FA1B38}"/>
              </a:ext>
            </a:extLst>
          </p:cNvPr>
          <p:cNvCxnSpPr>
            <a:cxnSpLocks/>
            <a:stCxn id="42" idx="3"/>
            <a:endCxn id="2" idx="1"/>
          </p:cNvCxnSpPr>
          <p:nvPr/>
        </p:nvCxnSpPr>
        <p:spPr>
          <a:xfrm flipV="1">
            <a:off x="4974590" y="3521710"/>
            <a:ext cx="3232785" cy="120015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090B5A-B7B5-4E56-BD53-C1A49F06D811}"/>
              </a:ext>
            </a:extLst>
          </p:cNvPr>
          <p:cNvSpPr>
            <a:spLocks/>
          </p:cNvSpPr>
          <p:nvPr/>
        </p:nvSpPr>
        <p:spPr>
          <a:xfrm>
            <a:off x="8117840" y="4123690"/>
            <a:ext cx="2852420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카카오 아이디로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로그인이 가능하다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880E03-FD34-4D33-89D4-DA4395A2A66D}"/>
              </a:ext>
            </a:extLst>
          </p:cNvPr>
          <p:cNvSpPr/>
          <p:nvPr/>
        </p:nvSpPr>
        <p:spPr>
          <a:xfrm>
            <a:off x="3003550" y="4537075"/>
            <a:ext cx="1971040" cy="369570"/>
          </a:xfrm>
          <a:prstGeom prst="rect">
            <a:avLst/>
          </a:prstGeom>
          <a:noFill/>
          <a:ln w="158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6E28345-3D49-475C-8679-96FCEF88C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36434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3E3EDE5B-B8E5-49AE-B716-243B5E9D8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B66707A-E725-45E6-A443-D45C7812F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8F6BF9A-AEEA-46EE-AB54-62F42321B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19AC605-5291-4D48-BE59-D3D302EF1B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541B290-E338-44B3-A251-EF8365E743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E545CF7-9D9F-4140-891C-49FCCE1C0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A99D0DA-D1DB-47A0-B806-41CC352E11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B9CD93C-9C1A-4F3F-B886-1A20788187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46B1267-9A3B-451C-A5C0-00BEAF9160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ED5BB12-0D47-4BAF-AA48-41695C4FCF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33AC6CA-E130-4B53-A14E-C7F25972F3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B7FD54D-8B3A-4DBE-97EA-0F17E2931BF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4" name="도형 53"/>
          <p:cNvSpPr>
            <a:spLocks/>
          </p:cNvSpPr>
          <p:nvPr/>
        </p:nvSpPr>
        <p:spPr>
          <a:xfrm rot="0">
            <a:off x="-9525" y="315023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5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71260" y="1871345"/>
            <a:ext cx="5732780" cy="445071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1125220" y="840105"/>
            <a:ext cx="8910955" cy="5139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latin typeface="맑은 고딕" charset="0"/>
                <a:ea typeface="맑은 고딕" charset="0"/>
              </a:rPr>
              <a:t>예약 및 병원</a:t>
            </a:r>
            <a:r>
              <a:rPr sz="4000">
                <a:latin typeface="맑은 고딕" charset="0"/>
                <a:ea typeface="맑은 고딕" charset="0"/>
              </a:rPr>
              <a:t> </a:t>
            </a:r>
            <a:endParaRPr lang="ko-KR" altLang="en-US" sz="40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sz="3500" b="0" i="0">
                <a:latin typeface="맑은 고딕" charset="0"/>
                <a:ea typeface="맑은 고딕" charset="0"/>
              </a:rPr>
              <a:t>예약 </a:t>
            </a:r>
            <a:endParaRPr lang="ko-KR" altLang="en-US" sz="3500" b="0" i="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1-1. 원하는 병원 찾고 예약까지 한 번에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1-2. 개인회원 뿐 만 아니라 병원에서도 예약확인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sz="3500">
                <a:latin typeface="맑은 고딕" charset="0"/>
                <a:ea typeface="맑은 고딕" charset="0"/>
              </a:rPr>
              <a:t>병원</a:t>
            </a:r>
            <a:endParaRPr lang="ko-KR" altLang="en-US" sz="35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2-1. 예약내역확인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2-2. 병원이 등록한 이벤트 확인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2-3. 병원에서 시행하는 이벤트 등록 및 홍보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2-4. 모든 병원이 입력한 이벤트 확인부터 이동까지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C37128D0-A438-4BDB-8D39-7EF18E21A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4678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52" name="그림 51">
            <a:extLst>
              <a:ext uri="{FF2B5EF4-FFF2-40B4-BE49-F238E27FC236}">
                <a16:creationId xmlns:a16="http://schemas.microsoft.com/office/drawing/2014/main" id="{8C6B8FB6-09C3-43D3-8182-E544186DE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78F801-4687-4695-B007-465BCBF97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87479E5-7AAF-4B76-822E-024A996E83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A84A713-F4FD-4A97-B4D1-F68F3C2421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63BB652-04DF-4143-8FDF-09C7169B48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78083E8-5E31-40C8-BFBF-B0ECD41C3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667D715-3576-44A7-A041-9B16E521A3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FDD2F30-FE57-469B-9E65-BE3E33E2FD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A03804B-20FB-4ADA-94B5-71C6629983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F5A2557-38B7-43F2-BA6B-4A53736485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462E323-0FA8-423C-8284-B62F26D7EB1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B2196CC-9F97-4D2F-BE11-77D8BFF112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</a:t>
            </a:r>
            <a:r>
              <a:rPr lang="en-US" altLang="ko-KR"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400" b="1" i="1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-9525" y="368427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12795" y="1036320"/>
            <a:ext cx="6287770" cy="508254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84" name="직사각형 83"/>
          <p:cNvSpPr>
            <a:spLocks/>
          </p:cNvSpPr>
          <p:nvPr/>
        </p:nvSpPr>
        <p:spPr>
          <a:xfrm>
            <a:off x="9341485" y="3103880"/>
            <a:ext cx="2852420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클릭하면 예약 모달을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띄운다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3" name="직사각형 82"/>
          <p:cNvSpPr>
            <a:spLocks/>
          </p:cNvSpPr>
          <p:nvPr/>
        </p:nvSpPr>
        <p:spPr>
          <a:xfrm>
            <a:off x="926465" y="2917190"/>
            <a:ext cx="2852420" cy="10147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원하는 병원을 검색한다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9" name="도형 88"/>
          <p:cNvSpPr>
            <a:spLocks/>
          </p:cNvSpPr>
          <p:nvPr/>
        </p:nvSpPr>
        <p:spPr>
          <a:xfrm rot="5400000">
            <a:off x="9226550" y="3444875"/>
            <a:ext cx="1052195" cy="2029460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5400000" flipH="1" flipV="1">
            <a:off x="2543175" y="1597025"/>
            <a:ext cx="779780" cy="1712595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EA657F6-6496-4EA0-A98E-66FEAAF0C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277298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8A938805-A6D8-4BE2-B950-BEE75D31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DE8DA2-3189-4EEF-8B6F-4D54E28FF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49EC804-7FBA-4D79-B1D8-3089F56EE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23D873-570D-4A93-A85D-0E1F66664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8786F29-36E4-4A37-BBCF-06F5F051CC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BA62C5-62FB-454E-BF5A-825D03903C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1D4D1B2-819B-4A6E-9905-3AE3BFC36A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98371CA-7593-4CF8-BC4C-526E7BC24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0828E54-7DB7-409D-A625-E12F04D223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D337DE8-E065-445E-9C69-3AF91C5793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789526F-46E4-46B0-967D-44402AE517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DB61FA0-4368-4C10-A21A-4288A7D09FF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</a:t>
            </a:r>
            <a:r>
              <a:rPr lang="en-US" altLang="ko-KR"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1" name="도형 90"/>
          <p:cNvSpPr>
            <a:spLocks/>
          </p:cNvSpPr>
          <p:nvPr/>
        </p:nvSpPr>
        <p:spPr>
          <a:xfrm rot="0">
            <a:off x="-9525" y="368427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>
            <a:spLocks/>
          </p:cNvSpPr>
          <p:nvPr/>
        </p:nvSpPr>
        <p:spPr>
          <a:xfrm>
            <a:off x="951865" y="2152015"/>
            <a:ext cx="2851785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원하는 병원을찾아서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예약내역 작성가능</a:t>
            </a:r>
            <a:r>
              <a:rPr lang="ko-KR" altLang="en-US"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3" name="직사각형 82"/>
          <p:cNvSpPr>
            <a:spLocks/>
          </p:cNvSpPr>
          <p:nvPr/>
        </p:nvSpPr>
        <p:spPr>
          <a:xfrm>
            <a:off x="931545" y="3922395"/>
            <a:ext cx="3059430" cy="14293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현재 시간보다 한시간 이후부터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예약가능하며, 선택한 시간에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Ajax로 중복시간을 체크한다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5" name="직사각형 84"/>
          <p:cNvSpPr>
            <a:spLocks/>
          </p:cNvSpPr>
          <p:nvPr/>
        </p:nvSpPr>
        <p:spPr>
          <a:xfrm>
            <a:off x="9272905" y="1241425"/>
            <a:ext cx="2852420" cy="1060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예약하기를 누르면 form을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통해 컨트롤러에 submit된다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06825" y="866775"/>
            <a:ext cx="5313045" cy="27692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90" name="도형 89"/>
          <p:cNvSpPr>
            <a:spLocks/>
          </p:cNvSpPr>
          <p:nvPr/>
        </p:nvSpPr>
        <p:spPr>
          <a:xfrm rot="5400000" flipH="1" flipV="1">
            <a:off x="3811905" y="-69850"/>
            <a:ext cx="788035" cy="3657600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1" name="도형 90"/>
          <p:cNvSpPr>
            <a:spLocks/>
          </p:cNvSpPr>
          <p:nvPr/>
        </p:nvSpPr>
        <p:spPr>
          <a:xfrm rot="5400000">
            <a:off x="8147050" y="580390"/>
            <a:ext cx="821690" cy="4346575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23080" y="3767455"/>
            <a:ext cx="5245100" cy="303847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93" name="도형 92"/>
          <p:cNvSpPr>
            <a:spLocks/>
          </p:cNvSpPr>
          <p:nvPr/>
        </p:nvSpPr>
        <p:spPr>
          <a:xfrm rot="16200000" flipH="1">
            <a:off x="3385820" y="4529455"/>
            <a:ext cx="692785" cy="2336800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C3BFB00-B4B9-4B55-A097-16B4A7991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4678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6CCE3C66-9C92-4597-AFAD-3AC7E504A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2E330C8-D31E-4381-9481-A5F3911FB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5D7D7C5-EEBC-44E7-A20A-0FE38ECE81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B6DEF55-CDAC-40EC-AA75-340E0BE5BA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63C5CD0-5D56-4D1C-982F-35C4ED6F6F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A633A55-D431-4A69-B1EC-CFFD71F148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A735739-4C84-4832-991E-2A054AA76D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3F91C57-9967-4602-8FEB-2789BE40F6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AC261D6-8D42-4A34-8A20-0F6600EED9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16E3E19-7645-484D-A18E-460A7A02993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09CC2C1-0828-45F3-8507-84B2727BF1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DCE553A-A2A1-4626-8769-C503B72DE93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</a:t>
            </a:r>
            <a:r>
              <a:rPr lang="en-US" altLang="ko-KR"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4" name="도형 93"/>
          <p:cNvSpPr>
            <a:spLocks/>
          </p:cNvSpPr>
          <p:nvPr/>
        </p:nvSpPr>
        <p:spPr>
          <a:xfrm rot="0">
            <a:off x="-9525" y="368427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8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0765" y="3344545"/>
            <a:ext cx="9885680" cy="245046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82" name="직사각형 81"/>
          <p:cNvSpPr>
            <a:spLocks/>
          </p:cNvSpPr>
          <p:nvPr/>
        </p:nvSpPr>
        <p:spPr>
          <a:xfrm>
            <a:off x="8963660" y="5200015"/>
            <a:ext cx="2851785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우리 병원이 신청한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이벤트 내역확인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3" name="직사각형 82"/>
          <p:cNvSpPr>
            <a:spLocks/>
          </p:cNvSpPr>
          <p:nvPr/>
        </p:nvSpPr>
        <p:spPr>
          <a:xfrm>
            <a:off x="1127760" y="1795145"/>
            <a:ext cx="2852420" cy="1060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마이페이지에서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예약을 확인 할 수 있다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8" name="도형 87"/>
          <p:cNvSpPr>
            <a:spLocks/>
          </p:cNvSpPr>
          <p:nvPr/>
        </p:nvSpPr>
        <p:spPr>
          <a:xfrm rot="5400000" flipH="1" flipV="1">
            <a:off x="3276600" y="601980"/>
            <a:ext cx="509905" cy="1697990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5" name="직사각형 84"/>
          <p:cNvSpPr>
            <a:spLocks/>
          </p:cNvSpPr>
          <p:nvPr/>
        </p:nvSpPr>
        <p:spPr>
          <a:xfrm>
            <a:off x="9006205" y="4172585"/>
            <a:ext cx="3044825" cy="1060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이벤트 신청을 원할시 버튼을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누르면 신청페이지로 이동한다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77055" y="588645"/>
            <a:ext cx="3982720" cy="223964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98" name="직사각형 97"/>
          <p:cNvSpPr>
            <a:spLocks/>
          </p:cNvSpPr>
          <p:nvPr/>
        </p:nvSpPr>
        <p:spPr>
          <a:xfrm>
            <a:off x="1658620" y="6028055"/>
            <a:ext cx="2851785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병원페이지에서도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환자예약 내역 확인 가능</a:t>
            </a:r>
            <a:r>
              <a:rPr lang="ko-KR" altLang="en-US"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cxnSp>
        <p:nvCxnSpPr>
          <p:cNvPr id="99" name="도형 98"/>
          <p:cNvCxnSpPr/>
          <p:nvPr/>
        </p:nvCxnSpPr>
        <p:spPr>
          <a:xfrm flipV="1">
            <a:off x="2984500" y="5588000"/>
            <a:ext cx="635" cy="43434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도형 99"/>
          <p:cNvCxnSpPr/>
          <p:nvPr/>
        </p:nvCxnSpPr>
        <p:spPr>
          <a:xfrm flipH="1">
            <a:off x="8456295" y="4614545"/>
            <a:ext cx="635635" cy="1079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도형 100"/>
          <p:cNvCxnSpPr/>
          <p:nvPr/>
        </p:nvCxnSpPr>
        <p:spPr>
          <a:xfrm flipH="1">
            <a:off x="8509000" y="5461000"/>
            <a:ext cx="709930" cy="63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EEC2B2BA-A4A5-4442-8414-DFE437AD9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4678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9EF66F04-16A2-4AC6-98E8-1A1A36CB3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36058C3-431E-4F22-B394-492B3A6FD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4082BFE-F979-43D6-A827-FD916D5F70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87631A7-8591-4EA3-A6DC-D40F1FB974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9133E53-224F-4FDB-A925-F75AAFD869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CF63EA1-A6A8-4958-AE73-64C3C3391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06A7A66-016C-4A9D-B3AC-13B97A4F97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83D177F-E946-49A1-908D-75A860DA91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520467E-17D1-484F-A01A-7865B39E71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AACA18-B2E5-4D6F-8C2E-D84F6ECB0A9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8278F62-F50A-4FE4-A787-E7A1E36106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1938929-4530-4098-BA16-FE66766EC4E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2" name="도형 101"/>
          <p:cNvSpPr>
            <a:spLocks/>
          </p:cNvSpPr>
          <p:nvPr/>
        </p:nvSpPr>
        <p:spPr>
          <a:xfrm rot="0">
            <a:off x="-9525" y="368427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>
            <a:spLocks/>
          </p:cNvSpPr>
          <p:nvPr/>
        </p:nvSpPr>
        <p:spPr>
          <a:xfrm>
            <a:off x="8963660" y="5200015"/>
            <a:ext cx="2851785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우리 병원이 신청한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이벤트 내역확인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3" name="직사각형 82"/>
          <p:cNvSpPr>
            <a:spLocks/>
          </p:cNvSpPr>
          <p:nvPr/>
        </p:nvSpPr>
        <p:spPr>
          <a:xfrm>
            <a:off x="1216660" y="5192395"/>
            <a:ext cx="3821430" cy="14293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이벤트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신청하는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페이지,form을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통해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컨트롤러에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Submit </a:t>
            </a:r>
            <a:r>
              <a:rPr lang="en-US" altLang="ko-KR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되어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테이블에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입력된다</a:t>
            </a:r>
            <a:endParaRPr lang="ko-KR" altLang="en-US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98" name="직사각형 97"/>
          <p:cNvSpPr>
            <a:spLocks/>
          </p:cNvSpPr>
          <p:nvPr/>
        </p:nvSpPr>
        <p:spPr>
          <a:xfrm>
            <a:off x="6466205" y="958850"/>
            <a:ext cx="4690745" cy="829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이벤트 페이지에 병원이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등록한 이벤트 모두를 확인 할 수 있다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99" name="도형 98"/>
          <p:cNvCxnSpPr/>
          <p:nvPr/>
        </p:nvCxnSpPr>
        <p:spPr>
          <a:xfrm flipV="1">
            <a:off x="3132455" y="4762500"/>
            <a:ext cx="635" cy="43434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도형 99"/>
          <p:cNvCxnSpPr/>
          <p:nvPr/>
        </p:nvCxnSpPr>
        <p:spPr>
          <a:xfrm flipH="1">
            <a:off x="8456295" y="4614545"/>
            <a:ext cx="635635" cy="1079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도형 100"/>
          <p:cNvCxnSpPr/>
          <p:nvPr/>
        </p:nvCxnSpPr>
        <p:spPr>
          <a:xfrm flipH="1">
            <a:off x="8509000" y="5461000"/>
            <a:ext cx="709930" cy="63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6350" y="946150"/>
            <a:ext cx="3995420" cy="354266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9995" y="2508250"/>
            <a:ext cx="5300345" cy="406844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105" name="도형 104"/>
          <p:cNvCxnSpPr>
            <a:stCxn id="98" idx="2"/>
          </p:cNvCxnSpPr>
          <p:nvPr/>
        </p:nvCxnSpPr>
        <p:spPr>
          <a:xfrm>
            <a:off x="8810625" y="1788160"/>
            <a:ext cx="27305" cy="80518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>
            <a:spLocks/>
          </p:cNvSpPr>
          <p:nvPr/>
        </p:nvSpPr>
        <p:spPr>
          <a:xfrm>
            <a:off x="8731250" y="5453380"/>
            <a:ext cx="3045460" cy="106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이벤트 신청을 원할시 버튼을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누르면 신청페이지로 이동한다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9DEA001-F46E-4339-A328-89EAEC298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4678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11494FB9-76D2-486A-89FA-688967525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3738C6B-890D-47C5-AD67-1E454400E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B1EE441-AC99-43AD-80A1-F3CBD89B33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3251CE6-E372-4F6E-A880-0070A22DDE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8E67B55-F426-4332-B44D-50537E1EF8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E5FFB5A-EEE1-4611-9AAA-4FD5B54A8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89B9421-43BA-4E0F-868F-8D4F75441C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A8F7BAA-4868-472F-9F5A-202BB5B14E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2170CF3-8BA7-4EBD-8000-5CDB87F20A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9F3DDDD-FC1A-4440-AB2D-6DE66EE8EF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0BBC785-BD1F-45C8-AD60-CA00FC9FEB4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A85ACB3-302A-4600-A4EE-60D7584DFC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6" name="도형 105"/>
          <p:cNvSpPr>
            <a:spLocks/>
          </p:cNvSpPr>
          <p:nvPr/>
        </p:nvSpPr>
        <p:spPr>
          <a:xfrm rot="0">
            <a:off x="-9525" y="368427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2106930" y="911860"/>
            <a:ext cx="2966720" cy="7080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병원 / 약국</a:t>
            </a:r>
            <a:endParaRPr lang="ko-KR" altLang="en-US" sz="4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263650" y="2463165"/>
            <a:ext cx="357060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지도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1289685" y="4182745"/>
            <a:ext cx="3674110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2. 카테고리 / 뷰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7" name="그림 46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2125" y="2015490"/>
            <a:ext cx="7719695" cy="448627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48" name="텍스트 상자 47"/>
          <p:cNvSpPr txBox="1">
            <a:spLocks/>
          </p:cNvSpPr>
          <p:nvPr/>
        </p:nvSpPr>
        <p:spPr>
          <a:xfrm>
            <a:off x="1710690" y="3094990"/>
            <a:ext cx="213233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1-1. 지도 검색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>
            <a:off x="1710690" y="3532505"/>
            <a:ext cx="213233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1-2. 마커 및 목록 클릭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8C2ABD6-212C-4406-84F7-ACDDB8A02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4678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AC1FE891-DF44-4A1A-8ADB-FCACB0020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5783022-6772-4B3A-81BA-3A17968D1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72220E6-E5CA-4FA2-9749-CC5752FBE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D3F90C-5352-4051-A97F-1A6ADF2742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1D08296-88AF-478A-8ADF-3E8630A3A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4D31F0A-11F8-4711-AA9A-E2084946FE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4CB9B1-82BF-4487-9A98-B92ECF7459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A6B5545-B9F7-411B-9C9F-511DAB99CB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3EAA4D8-F51A-42CF-A263-8946A8294F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43A8C7C-2A95-45E3-A67B-F0A98E3245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31322EE-F644-48C5-B512-2EB1EF65194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D4EAF18-F559-4516-820E-6500737E40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905" cy="5016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11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 rot="0">
            <a:off x="-9525" y="368427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B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0" y="0"/>
            <a:ext cx="12194540" cy="5022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372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9060000">
            <a:off x="11855450" y="1630045"/>
            <a:ext cx="328930" cy="1427480"/>
          </a:xfrm>
          <a:custGeom>
            <a:avLst/>
            <a:gdLst>
              <a:gd name="TX0" fmla="*/ 133405 w 436854"/>
              <a:gd name="TY0" fmla="*/ 1584353 h 1601520"/>
              <a:gd name="TX1" fmla="*/ 0 w 436854"/>
              <a:gd name="TY1" fmla="*/ 1383092 h 1601520"/>
              <a:gd name="TX2" fmla="*/ 0 w 436854"/>
              <a:gd name="TY2" fmla="*/ 985793 h 1601520"/>
              <a:gd name="TX3" fmla="*/ 436852 w 436854"/>
              <a:gd name="TY3" fmla="*/ 0 h 1601520"/>
              <a:gd name="TX4" fmla="*/ 436852 w 436854"/>
              <a:gd name="TY4" fmla="*/ 1383092 h 1601520"/>
              <a:gd name="TX5" fmla="*/ 218426 w 436854"/>
              <a:gd name="TY5" fmla="*/ 1601518 h 1601520"/>
              <a:gd name="TX6" fmla="*/ 133405 w 436854"/>
              <a:gd name="TY6" fmla="*/ 1584353 h 160152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36854" h="1601520">
                <a:moveTo>
                  <a:pt x="133405" y="1584353"/>
                </a:moveTo>
                <a:cubicBezTo>
                  <a:pt x="55009" y="1551194"/>
                  <a:pt x="0" y="1473567"/>
                  <a:pt x="0" y="1383092"/>
                </a:cubicBezTo>
                <a:lnTo>
                  <a:pt x="0" y="985793"/>
                </a:lnTo>
                <a:lnTo>
                  <a:pt x="436852" y="0"/>
                </a:lnTo>
                <a:lnTo>
                  <a:pt x="436852" y="1383092"/>
                </a:lnTo>
                <a:cubicBezTo>
                  <a:pt x="436852" y="1503725"/>
                  <a:pt x="339059" y="1601518"/>
                  <a:pt x="218426" y="1601518"/>
                </a:cubicBezTo>
                <a:cubicBezTo>
                  <a:pt x="188268" y="1601518"/>
                  <a:pt x="159537" y="1595406"/>
                  <a:pt x="133405" y="1584353"/>
                </a:cubicBezTo>
                <a:close/>
              </a:path>
            </a:pathLst>
          </a:custGeom>
          <a:gradFill rotWithShape="1">
            <a:gsLst>
              <a:gs pos="0">
                <a:srgbClr val="86183D"/>
              </a:gs>
              <a:gs pos="100000">
                <a:srgbClr val="934EE9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8880000">
            <a:off x="118745" y="2066290"/>
            <a:ext cx="372110" cy="1463040"/>
          </a:xfrm>
          <a:custGeom>
            <a:gdLst>
              <a:gd fmla="*/ 0 w 436855" name="TX0"/>
              <a:gd fmla="*/ 1564937 h 1564940" name="TY0"/>
              <a:gd fmla="*/ 0 w 436855" name="TX1"/>
              <a:gd fmla="*/ 218426 h 1564940" name="TY1"/>
              <a:gd fmla="*/ 218426 w 436855" name="TX2"/>
              <a:gd fmla="*/ 0 h 1564940" name="TY2"/>
              <a:gd fmla="*/ 436852 w 436855" name="TX3"/>
              <a:gd fmla="*/ 218426 h 1564940" name="TY3"/>
              <a:gd fmla="*/ 436852 w 436855" name="TX4"/>
              <a:gd fmla="*/ 579143 h 1564940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36855" h="1564940">
                <a:moveTo>
                  <a:pt x="0" y="1564937"/>
                </a:moveTo>
                <a:lnTo>
                  <a:pt x="0" y="218426"/>
                </a:lnTo>
                <a:cubicBezTo>
                  <a:pt x="0" y="97793"/>
                  <a:pt x="97793" y="0"/>
                  <a:pt x="218426" y="0"/>
                </a:cubicBezTo>
                <a:cubicBezTo>
                  <a:pt x="339059" y="0"/>
                  <a:pt x="436852" y="97793"/>
                  <a:pt x="436852" y="218426"/>
                </a:cubicBezTo>
                <a:lnTo>
                  <a:pt x="436852" y="579143"/>
                </a:lnTo>
                <a:close/>
              </a:path>
            </a:pathLst>
          </a:custGeom>
          <a:solidFill>
            <a:srgbClr val="8022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8700000">
            <a:off x="3935095" y="1574165"/>
            <a:ext cx="375920" cy="19621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2A000"/>
              </a:gs>
              <a:gs pos="100000">
                <a:srgbClr val="70A1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8700000">
            <a:off x="6000115" y="1607820"/>
            <a:ext cx="348615" cy="195326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0A12F"/>
              </a:gs>
              <a:gs pos="100000">
                <a:srgbClr val="0299C2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8700000">
            <a:off x="6036945" y="1644650"/>
            <a:ext cx="349250" cy="195389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0A12F"/>
              </a:gs>
              <a:gs pos="100000">
                <a:srgbClr val="0299C2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8820000">
            <a:off x="8014335" y="1572260"/>
            <a:ext cx="348615" cy="199644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299C2"/>
              </a:gs>
              <a:gs pos="100000">
                <a:srgbClr val="6117BB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8820000">
            <a:off x="8014335" y="1572260"/>
            <a:ext cx="348615" cy="199644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299C2"/>
              </a:gs>
              <a:gs pos="100000">
                <a:srgbClr val="6117BB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8820000">
            <a:off x="10031730" y="1553845"/>
            <a:ext cx="348615" cy="20161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117BB"/>
              </a:gs>
              <a:gs pos="100000">
                <a:srgbClr val="86183D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8700000">
            <a:off x="1937385" y="1554480"/>
            <a:ext cx="348615" cy="201231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7290F"/>
              </a:gs>
              <a:gs pos="100000">
                <a:srgbClr val="D2A000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-3810" y="2035175"/>
            <a:ext cx="12204065" cy="10991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607695" y="1698625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gradFill rotWithShape="1">
            <a:gsLst>
              <a:gs pos="0">
                <a:srgbClr val="F05235">
                  <a:satMod val="115000"/>
                  <a:shade val="30000"/>
                </a:srgbClr>
              </a:gs>
              <a:gs pos="10000">
                <a:srgbClr val="F05235">
                  <a:satMod val="115000"/>
                  <a:shade val="67500"/>
                </a:srgbClr>
              </a:gs>
              <a:gs pos="100000">
                <a:srgbClr val="F05235">
                  <a:satMod val="115000"/>
                  <a:shade val="100000"/>
                </a:srgbClr>
              </a:gs>
            </a:gsLst>
            <a:lin ang="16200000" scaled="1"/>
          </a:gra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역할분담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2623185" y="1692275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프로그램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진행도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4638675" y="1692275"/>
            <a:ext cx="107950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8CC63E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E-R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다이어그램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6654165" y="1692275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A</a:t>
            </a:r>
            <a:endParaRPr lang="ko-KR" altLang="en-US" sz="28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6654165" y="1692275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구현환경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8669655" y="1692275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934EE9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dirty="0">
                <a:solidFill>
                  <a:schemeClr val="bg1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Spring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ctr" rotWithShape="0">
                  <a:srgbClr val="000000">
                    <a:alpha val="42745"/>
                  </a:srgbClr>
                </a:outerShdw>
              </a:effectLst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solidFill>
                  <a:schemeClr val="bg1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S</a:t>
            </a:r>
            <a:r>
              <a:rPr sz="1800" b="1" dirty="0">
                <a:solidFill>
                  <a:schemeClr val="bg1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ecurity</a:t>
            </a:r>
            <a:endParaRPr lang="ko-KR" altLang="en-US" sz="18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10685780" y="1692275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B82053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로그인/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회원가입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3037205" y="2052320"/>
            <a:ext cx="301625" cy="31051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9074150" y="2058035"/>
            <a:ext cx="278130" cy="282575"/>
          </a:xfrm>
          <a:custGeom>
            <a:avLst/>
            <a:gdLst>
              <a:gd name="TX0" fmla="*/ 149021 w 448464"/>
              <a:gd name="TY0" fmla="*/ 328125 h 392493"/>
              <a:gd name="TX1" fmla="*/ 210588 w 448464"/>
              <a:gd name="TY1" fmla="*/ 357224 h 392493"/>
              <a:gd name="TX2" fmla="*/ 160375 w 448464"/>
              <a:gd name="TY2" fmla="*/ 391211 h 392493"/>
              <a:gd name="TX3" fmla="*/ 158502 w 448464"/>
              <a:gd name="TY3" fmla="*/ 392025 h 392493"/>
              <a:gd name="TX4" fmla="*/ 156629 w 448464"/>
              <a:gd name="TY4" fmla="*/ 392491 h 392493"/>
              <a:gd name="TX5" fmla="*/ 154757 w 448464"/>
              <a:gd name="TY5" fmla="*/ 392375 h 392493"/>
              <a:gd name="TX6" fmla="*/ 153001 w 448464"/>
              <a:gd name="TY6" fmla="*/ 391676 h 392493"/>
              <a:gd name="TX7" fmla="*/ 151362 w 448464"/>
              <a:gd name="TY7" fmla="*/ 390396 h 392493"/>
              <a:gd name="TX8" fmla="*/ 150075 w 448464"/>
              <a:gd name="TY8" fmla="*/ 388883 h 392493"/>
              <a:gd name="TX9" fmla="*/ 149255 w 448464"/>
              <a:gd name="TY9" fmla="*/ 387137 h 392493"/>
              <a:gd name="TX10" fmla="*/ 149021 w 448464"/>
              <a:gd name="TY10" fmla="*/ 385158 h 392493"/>
              <a:gd name="TX12" fmla="*/ 441235 w 448464"/>
              <a:gd name="TY12" fmla="*/ 0 h 392493"/>
              <a:gd name="TX13" fmla="*/ 442983 w 448464"/>
              <a:gd name="TY13" fmla="*/ 233 h 392493"/>
              <a:gd name="TX14" fmla="*/ 444615 w 448464"/>
              <a:gd name="TY14" fmla="*/ 816 h 392493"/>
              <a:gd name="TX15" fmla="*/ 446131 w 448464"/>
              <a:gd name="TY15" fmla="*/ 1866 h 392493"/>
              <a:gd name="TX16" fmla="*/ 447530 w 448464"/>
              <a:gd name="TY16" fmla="*/ 3615 h 392493"/>
              <a:gd name="TX17" fmla="*/ 448346 w 448464"/>
              <a:gd name="TY17" fmla="*/ 5714 h 392493"/>
              <a:gd name="TX18" fmla="*/ 448462 w 448464"/>
              <a:gd name="TY18" fmla="*/ 7696 h 392493"/>
              <a:gd name="TX19" fmla="*/ 447879 w 448464"/>
              <a:gd name="TY19" fmla="*/ 9911 h 392493"/>
              <a:gd name="TX20" fmla="*/ 307990 w 448464"/>
              <a:gd name="TY20" fmla="*/ 362641 h 392493"/>
              <a:gd name="TX21" fmla="*/ 306708 w 448464"/>
              <a:gd name="TY21" fmla="*/ 364973 h 392493"/>
              <a:gd name="TX22" fmla="*/ 305076 w 448464"/>
              <a:gd name="TY22" fmla="*/ 366955 h 392493"/>
              <a:gd name="TX23" fmla="*/ 303094 w 448464"/>
              <a:gd name="TY23" fmla="*/ 368588 h 392493"/>
              <a:gd name="TX24" fmla="*/ 300646 w 448464"/>
              <a:gd name="TY24" fmla="*/ 369870 h 392493"/>
              <a:gd name="TX25" fmla="*/ 298314 w 448464"/>
              <a:gd name="TY25" fmla="*/ 370570 h 392493"/>
              <a:gd name="TX26" fmla="*/ 295983 w 448464"/>
              <a:gd name="TY26" fmla="*/ 370803 h 392493"/>
              <a:gd name="TX27" fmla="*/ 293068 w 448464"/>
              <a:gd name="TY27" fmla="*/ 370453 h 392493"/>
              <a:gd name="TX28" fmla="*/ 290387 w 448464"/>
              <a:gd name="TY28" fmla="*/ 369404 h 392493"/>
              <a:gd name="TX29" fmla="*/ 148982 w 448464"/>
              <a:gd name="TY29" fmla="*/ 302123 h 392493"/>
              <a:gd name="TX30" fmla="*/ 347858 w 448464"/>
              <a:gd name="TY30" fmla="*/ 102379 h 392493"/>
              <a:gd name="TX31" fmla="*/ 120771 w 448464"/>
              <a:gd name="TY31" fmla="*/ 288830 h 392493"/>
              <a:gd name="TX32" fmla="*/ 7344 w 448464"/>
              <a:gd name="TY32" fmla="*/ 234842 h 392493"/>
              <a:gd name="TX33" fmla="*/ 4896 w 448464"/>
              <a:gd name="TY33" fmla="*/ 233209 h 392493"/>
              <a:gd name="TX34" fmla="*/ 2798 w 448464"/>
              <a:gd name="TY34" fmla="*/ 231227 h 392493"/>
              <a:gd name="TX35" fmla="*/ 1282 w 448464"/>
              <a:gd name="TY35" fmla="*/ 228895 h 392493"/>
              <a:gd name="TX36" fmla="*/ 349 w 448464"/>
              <a:gd name="TY36" fmla="*/ 226213 h 392493"/>
              <a:gd name="TX37" fmla="*/ 0 w 448464"/>
              <a:gd name="TY37" fmla="*/ 223298 h 392493"/>
              <a:gd name="TX38" fmla="*/ 233 w 448464"/>
              <a:gd name="TY38" fmla="*/ 220499 h 392493"/>
              <a:gd name="TX39" fmla="*/ 1165 w 448464"/>
              <a:gd name="TY39" fmla="*/ 217701 h 392493"/>
              <a:gd name="TX40" fmla="*/ 2681 w 448464"/>
              <a:gd name="TY40" fmla="*/ 215252 h 392493"/>
              <a:gd name="TX41" fmla="*/ 4779 w 448464"/>
              <a:gd name="TY41" fmla="*/ 213270 h 392493"/>
              <a:gd name="TX42" fmla="*/ 7227 w 448464"/>
              <a:gd name="TY42" fmla="*/ 211754 h 392493"/>
              <a:gd name="TX43" fmla="*/ 437971 w 448464"/>
              <a:gd name="TY43" fmla="*/ 583 h 392493"/>
              <a:gd name="TX44" fmla="*/ 439603 w 448464"/>
              <a:gd name="TY44" fmla="*/ 117 h 3924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</a:cxnLst>
            <a:rect l="l" t="t" r="r" b="b"/>
            <a:pathLst>
              <a:path w="448464" h="392493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1067435" y="2078355"/>
            <a:ext cx="164465" cy="321310"/>
          </a:xfrm>
          <a:custGeom>
            <a:avLst/>
            <a:gdLst>
              <a:gd name="TX0" fmla="*/ 963 w 1928"/>
              <a:gd name="TY0" fmla="*/ 3636 h 4047"/>
              <a:gd name="TX1" fmla="*/ 937 w 1928"/>
              <a:gd name="TY1" fmla="*/ 3639 h 4047"/>
              <a:gd name="TX2" fmla="*/ 914 w 1928"/>
              <a:gd name="TY2" fmla="*/ 3649 h 4047"/>
              <a:gd name="TX3" fmla="*/ 893 w 1928"/>
              <a:gd name="TY3" fmla="*/ 3665 h 4047"/>
              <a:gd name="TX4" fmla="*/ 876 w 1928"/>
              <a:gd name="TY4" fmla="*/ 3686 h 4047"/>
              <a:gd name="TX5" fmla="*/ 863 w 1928"/>
              <a:gd name="TY5" fmla="*/ 3712 h 4047"/>
              <a:gd name="TX6" fmla="*/ 854 w 1928"/>
              <a:gd name="TY6" fmla="*/ 3741 h 4047"/>
              <a:gd name="TX7" fmla="*/ 851 w 1928"/>
              <a:gd name="TY7" fmla="*/ 3772 h 4047"/>
              <a:gd name="TX8" fmla="*/ 854 w 1928"/>
              <a:gd name="TY8" fmla="*/ 3804 h 4047"/>
              <a:gd name="TX9" fmla="*/ 863 w 1928"/>
              <a:gd name="TY9" fmla="*/ 3832 h 4047"/>
              <a:gd name="TX10" fmla="*/ 876 w 1928"/>
              <a:gd name="TY10" fmla="*/ 3857 h 4047"/>
              <a:gd name="TX11" fmla="*/ 893 w 1928"/>
              <a:gd name="TY11" fmla="*/ 3878 h 4047"/>
              <a:gd name="TX12" fmla="*/ 914 w 1928"/>
              <a:gd name="TY12" fmla="*/ 3894 h 4047"/>
              <a:gd name="TX13" fmla="*/ 937 w 1928"/>
              <a:gd name="TY13" fmla="*/ 3905 h 4047"/>
              <a:gd name="TX14" fmla="*/ 963 w 1928"/>
              <a:gd name="TY14" fmla="*/ 3909 h 4047"/>
              <a:gd name="TX15" fmla="*/ 988 w 1928"/>
              <a:gd name="TY15" fmla="*/ 3905 h 4047"/>
              <a:gd name="TX16" fmla="*/ 1013 w 1928"/>
              <a:gd name="TY16" fmla="*/ 3894 h 4047"/>
              <a:gd name="TX17" fmla="*/ 1033 w 1928"/>
              <a:gd name="TY17" fmla="*/ 3878 h 4047"/>
              <a:gd name="TX18" fmla="*/ 1051 w 1928"/>
              <a:gd name="TY18" fmla="*/ 3857 h 4047"/>
              <a:gd name="TX19" fmla="*/ 1064 w 1928"/>
              <a:gd name="TY19" fmla="*/ 3832 h 4047"/>
              <a:gd name="TX20" fmla="*/ 1072 w 1928"/>
              <a:gd name="TY20" fmla="*/ 3804 h 4047"/>
              <a:gd name="TX21" fmla="*/ 1075 w 1928"/>
              <a:gd name="TY21" fmla="*/ 3772 h 4047"/>
              <a:gd name="TX22" fmla="*/ 1072 w 1928"/>
              <a:gd name="TY22" fmla="*/ 3741 h 4047"/>
              <a:gd name="TX23" fmla="*/ 1064 w 1928"/>
              <a:gd name="TY23" fmla="*/ 3712 h 4047"/>
              <a:gd name="TX24" fmla="*/ 1051 w 1928"/>
              <a:gd name="TY24" fmla="*/ 3686 h 4047"/>
              <a:gd name="TX25" fmla="*/ 1033 w 1928"/>
              <a:gd name="TY25" fmla="*/ 3665 h 4047"/>
              <a:gd name="TX26" fmla="*/ 1013 w 1928"/>
              <a:gd name="TY26" fmla="*/ 3649 h 4047"/>
              <a:gd name="TX27" fmla="*/ 988 w 1928"/>
              <a:gd name="TY27" fmla="*/ 3639 h 4047"/>
              <a:gd name="TX28" fmla="*/ 963 w 1928"/>
              <a:gd name="TY28" fmla="*/ 3636 h 4047"/>
              <a:gd name="TX30" fmla="*/ 156 w 1928"/>
              <a:gd name="TY30" fmla="*/ 434 h 4047"/>
              <a:gd name="TX31" fmla="*/ 156 w 1928"/>
              <a:gd name="TY31" fmla="*/ 3540 h 4047"/>
              <a:gd name="TX32" fmla="*/ 1770 w 1928"/>
              <a:gd name="TY32" fmla="*/ 3540 h 4047"/>
              <a:gd name="TX33" fmla="*/ 1770 w 1928"/>
              <a:gd name="TY33" fmla="*/ 434 h 4047"/>
              <a:gd name="TX34" fmla="*/ 156 w 1928"/>
              <a:gd name="TY34" fmla="*/ 434 h 4047"/>
              <a:gd name="TX36" fmla="*/ 727 w 1928"/>
              <a:gd name="TY36" fmla="*/ 197 h 4047"/>
              <a:gd name="TX37" fmla="*/ 716 w 1928"/>
              <a:gd name="TY37" fmla="*/ 200 h 4047"/>
              <a:gd name="TX38" fmla="*/ 707 w 1928"/>
              <a:gd name="TY38" fmla="*/ 207 h 4047"/>
              <a:gd name="TX39" fmla="*/ 701 w 1928"/>
              <a:gd name="TY39" fmla="*/ 217 h 4047"/>
              <a:gd name="TX40" fmla="*/ 699 w 1928"/>
              <a:gd name="TY40" fmla="*/ 230 h 4047"/>
              <a:gd name="TX41" fmla="*/ 701 w 1928"/>
              <a:gd name="TY41" fmla="*/ 243 h 4047"/>
              <a:gd name="TX42" fmla="*/ 707 w 1928"/>
              <a:gd name="TY42" fmla="*/ 254 h 4047"/>
              <a:gd name="TX43" fmla="*/ 716 w 1928"/>
              <a:gd name="TY43" fmla="*/ 260 h 4047"/>
              <a:gd name="TX44" fmla="*/ 727 w 1928"/>
              <a:gd name="TY44" fmla="*/ 262 h 4047"/>
              <a:gd name="TX45" fmla="*/ 1199 w 1928"/>
              <a:gd name="TY45" fmla="*/ 262 h 4047"/>
              <a:gd name="TX46" fmla="*/ 1210 w 1928"/>
              <a:gd name="TY46" fmla="*/ 260 h 4047"/>
              <a:gd name="TX47" fmla="*/ 1218 w 1928"/>
              <a:gd name="TY47" fmla="*/ 254 h 4047"/>
              <a:gd name="TX48" fmla="*/ 1224 w 1928"/>
              <a:gd name="TY48" fmla="*/ 243 h 4047"/>
              <a:gd name="TX49" fmla="*/ 1226 w 1928"/>
              <a:gd name="TY49" fmla="*/ 230 h 4047"/>
              <a:gd name="TX50" fmla="*/ 1224 w 1928"/>
              <a:gd name="TY50" fmla="*/ 217 h 4047"/>
              <a:gd name="TX51" fmla="*/ 1218 w 1928"/>
              <a:gd name="TY51" fmla="*/ 207 h 4047"/>
              <a:gd name="TX52" fmla="*/ 1210 w 1928"/>
              <a:gd name="TY52" fmla="*/ 200 h 4047"/>
              <a:gd name="TX53" fmla="*/ 1199 w 1928"/>
              <a:gd name="TY53" fmla="*/ 197 h 4047"/>
              <a:gd name="TX54" fmla="*/ 727 w 1928"/>
              <a:gd name="TY54" fmla="*/ 197 h 4047"/>
              <a:gd name="TX56" fmla="*/ 224 w 1928"/>
              <a:gd name="TY56" fmla="*/ 0 h 4047"/>
              <a:gd name="TX57" fmla="*/ 1702 w 1928"/>
              <a:gd name="TY57" fmla="*/ 0 h 4047"/>
              <a:gd name="TX58" fmla="*/ 1738 w 1928"/>
              <a:gd name="TY58" fmla="*/ 4 h 4047"/>
              <a:gd name="TX59" fmla="*/ 1773 w 1928"/>
              <a:gd name="TY59" fmla="*/ 13 h 4047"/>
              <a:gd name="TX60" fmla="*/ 1805 w 1928"/>
              <a:gd name="TY60" fmla="*/ 31 h 4047"/>
              <a:gd name="TX61" fmla="*/ 1834 w 1928"/>
              <a:gd name="TY61" fmla="*/ 53 h 4047"/>
              <a:gd name="TX62" fmla="*/ 1860 w 1928"/>
              <a:gd name="TY62" fmla="*/ 81 h 4047"/>
              <a:gd name="TX63" fmla="*/ 1882 w 1928"/>
              <a:gd name="TY63" fmla="*/ 113 h 4047"/>
              <a:gd name="TX64" fmla="*/ 1900 w 1928"/>
              <a:gd name="TY64" fmla="*/ 148 h 4047"/>
              <a:gd name="TX65" fmla="*/ 1915 w 1928"/>
              <a:gd name="TY65" fmla="*/ 188 h 4047"/>
              <a:gd name="TX66" fmla="*/ 1923 w 1928"/>
              <a:gd name="TY66" fmla="*/ 229 h 4047"/>
              <a:gd name="TX67" fmla="*/ 1926 w 1928"/>
              <a:gd name="TY67" fmla="*/ 273 h 4047"/>
              <a:gd name="TX68" fmla="*/ 1926 w 1928"/>
              <a:gd name="TY68" fmla="*/ 3772 h 4047"/>
              <a:gd name="TX69" fmla="*/ 1923 w 1928"/>
              <a:gd name="TY69" fmla="*/ 3816 h 4047"/>
              <a:gd name="TX70" fmla="*/ 1915 w 1928"/>
              <a:gd name="TY70" fmla="*/ 3857 h 4047"/>
              <a:gd name="TX71" fmla="*/ 1900 w 1928"/>
              <a:gd name="TY71" fmla="*/ 3897 h 4047"/>
              <a:gd name="TX72" fmla="*/ 1882 w 1928"/>
              <a:gd name="TY72" fmla="*/ 3932 h 4047"/>
              <a:gd name="TX73" fmla="*/ 1860 w 1928"/>
              <a:gd name="TY73" fmla="*/ 3964 h 4047"/>
              <a:gd name="TX74" fmla="*/ 1834 w 1928"/>
              <a:gd name="TY74" fmla="*/ 3992 h 4047"/>
              <a:gd name="TX75" fmla="*/ 1805 w 1928"/>
              <a:gd name="TY75" fmla="*/ 4014 h 4047"/>
              <a:gd name="TX76" fmla="*/ 1773 w 1928"/>
              <a:gd name="TY76" fmla="*/ 4032 h 4047"/>
              <a:gd name="TX77" fmla="*/ 1738 w 1928"/>
              <a:gd name="TY77" fmla="*/ 4041 h 4047"/>
              <a:gd name="TX78" fmla="*/ 1702 w 1928"/>
              <a:gd name="TY78" fmla="*/ 4045 h 4047"/>
              <a:gd name="TX79" fmla="*/ 224 w 1928"/>
              <a:gd name="TY79" fmla="*/ 4045 h 4047"/>
              <a:gd name="TX80" fmla="*/ 188 w 1928"/>
              <a:gd name="TY80" fmla="*/ 4041 h 4047"/>
              <a:gd name="TX81" fmla="*/ 154 w 1928"/>
              <a:gd name="TY81" fmla="*/ 4032 h 4047"/>
              <a:gd name="TX82" fmla="*/ 122 w 1928"/>
              <a:gd name="TY82" fmla="*/ 4014 h 4047"/>
              <a:gd name="TX83" fmla="*/ 92 w 1928"/>
              <a:gd name="TY83" fmla="*/ 3992 h 4047"/>
              <a:gd name="TX84" fmla="*/ 66 w 1928"/>
              <a:gd name="TY84" fmla="*/ 3964 h 4047"/>
              <a:gd name="TX85" fmla="*/ 43 w 1928"/>
              <a:gd name="TY85" fmla="*/ 3932 h 4047"/>
              <a:gd name="TX86" fmla="*/ 25 w 1928"/>
              <a:gd name="TY86" fmla="*/ 3897 h 4047"/>
              <a:gd name="TX87" fmla="*/ 12 w 1928"/>
              <a:gd name="TY87" fmla="*/ 3857 h 4047"/>
              <a:gd name="TX88" fmla="*/ 3 w 1928"/>
              <a:gd name="TY88" fmla="*/ 3816 h 4047"/>
              <a:gd name="TX89" fmla="*/ 0 w 1928"/>
              <a:gd name="TY89" fmla="*/ 3772 h 4047"/>
              <a:gd name="TX90" fmla="*/ 0 w 1928"/>
              <a:gd name="TY90" fmla="*/ 273 h 4047"/>
              <a:gd name="TX91" fmla="*/ 3 w 1928"/>
              <a:gd name="TY91" fmla="*/ 229 h 4047"/>
              <a:gd name="TX92" fmla="*/ 12 w 1928"/>
              <a:gd name="TY92" fmla="*/ 188 h 4047"/>
              <a:gd name="TX93" fmla="*/ 25 w 1928"/>
              <a:gd name="TY93" fmla="*/ 148 h 4047"/>
              <a:gd name="TX94" fmla="*/ 43 w 1928"/>
              <a:gd name="TY94" fmla="*/ 113 h 4047"/>
              <a:gd name="TX95" fmla="*/ 66 w 1928"/>
              <a:gd name="TY95" fmla="*/ 81 h 4047"/>
              <a:gd name="TX96" fmla="*/ 92 w 1928"/>
              <a:gd name="TY96" fmla="*/ 53 h 4047"/>
              <a:gd name="TX97" fmla="*/ 122 w 1928"/>
              <a:gd name="TY97" fmla="*/ 31 h 4047"/>
              <a:gd name="TX98" fmla="*/ 154 w 1928"/>
              <a:gd name="TY98" fmla="*/ 13 h 4047"/>
              <a:gd name="TX99" fmla="*/ 188 w 1928"/>
              <a:gd name="TY99" fmla="*/ 4 h 4047"/>
              <a:gd name="TX100" fmla="*/ 224 w 1928"/>
              <a:gd name="TY100" fmla="*/ 0 h 404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</a:cxnLst>
            <a:rect l="l" t="t" r="r" b="b"/>
            <a:pathLst>
              <a:path w="1928" h="4047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106670" y="2014855"/>
            <a:ext cx="219075" cy="347345"/>
            <a:chOff x="5106670" y="2014855"/>
            <a:chExt cx="219075" cy="347345"/>
          </a:xfrm>
          <a:solidFill>
            <a:schemeClr val="bg1"/>
          </a:solidFill>
        </p:grpSpPr>
        <p:sp>
          <p:nvSpPr>
            <p:cNvPr id="28" name="도형 27"/>
            <p:cNvSpPr>
              <a:spLocks/>
            </p:cNvSpPr>
            <p:nvPr/>
          </p:nvSpPr>
          <p:spPr>
            <a:xfrm>
              <a:off x="5139690" y="2014855"/>
              <a:ext cx="153035" cy="207645"/>
            </a:xfrm>
            <a:custGeom>
              <a:avLst/>
              <a:gdLst>
                <a:gd name="TX0" fmla="*/ 526 w 1664"/>
                <a:gd name="TY0" fmla="*/ 499 h 1944"/>
                <a:gd name="TX1" fmla="*/ 484 w 1664"/>
                <a:gd name="TY1" fmla="*/ 546 h 1944"/>
                <a:gd name="TX2" fmla="*/ 445 w 1664"/>
                <a:gd name="TY2" fmla="*/ 595 h 1944"/>
                <a:gd name="TX3" fmla="*/ 410 w 1664"/>
                <a:gd name="TY3" fmla="*/ 645 h 1944"/>
                <a:gd name="TX4" fmla="*/ 379 w 1664"/>
                <a:gd name="TY4" fmla="*/ 696 h 1944"/>
                <a:gd name="TX5" fmla="*/ 352 w 1664"/>
                <a:gd name="TY5" fmla="*/ 747 h 1944"/>
                <a:gd name="TX6" fmla="*/ 329 w 1664"/>
                <a:gd name="TY6" fmla="*/ 797 h 1944"/>
                <a:gd name="TX7" fmla="*/ 309 w 1664"/>
                <a:gd name="TY7" fmla="*/ 847 h 1944"/>
                <a:gd name="TX8" fmla="*/ 291 w 1664"/>
                <a:gd name="TY8" fmla="*/ 895 h 1944"/>
                <a:gd name="TX9" fmla="*/ 277 w 1664"/>
                <a:gd name="TY9" fmla="*/ 941 h 1944"/>
                <a:gd name="TX10" fmla="*/ 264 w 1664"/>
                <a:gd name="TY10" fmla="*/ 984 h 1944"/>
                <a:gd name="TX11" fmla="*/ 255 w 1664"/>
                <a:gd name="TY11" fmla="*/ 1023 h 1944"/>
                <a:gd name="TX12" fmla="*/ 247 w 1664"/>
                <a:gd name="TY12" fmla="*/ 1059 h 1944"/>
                <a:gd name="TX13" fmla="*/ 241 w 1664"/>
                <a:gd name="TY13" fmla="*/ 1091 h 1944"/>
                <a:gd name="TX14" fmla="*/ 250 w 1664"/>
                <a:gd name="TY14" fmla="*/ 1148 h 1944"/>
                <a:gd name="TX15" fmla="*/ 263 w 1664"/>
                <a:gd name="TY15" fmla="*/ 1206 h 1944"/>
                <a:gd name="TX16" fmla="*/ 280 w 1664"/>
                <a:gd name="TY16" fmla="*/ 1263 h 1944"/>
                <a:gd name="TX17" fmla="*/ 299 w 1664"/>
                <a:gd name="TY17" fmla="*/ 1320 h 1944"/>
                <a:gd name="TX18" fmla="*/ 322 w 1664"/>
                <a:gd name="TY18" fmla="*/ 1375 h 1944"/>
                <a:gd name="TX19" fmla="*/ 347 w 1664"/>
                <a:gd name="TY19" fmla="*/ 1429 h 1944"/>
                <a:gd name="TX20" fmla="*/ 375 w 1664"/>
                <a:gd name="TY20" fmla="*/ 1480 h 1944"/>
                <a:gd name="TX21" fmla="*/ 406 w 1664"/>
                <a:gd name="TY21" fmla="*/ 1530 h 1944"/>
                <a:gd name="TX22" fmla="*/ 440 w 1664"/>
                <a:gd name="TY22" fmla="*/ 1576 h 1944"/>
                <a:gd name="TX23" fmla="*/ 476 w 1664"/>
                <a:gd name="TY23" fmla="*/ 1620 h 1944"/>
                <a:gd name="TX24" fmla="*/ 513 w 1664"/>
                <a:gd name="TY24" fmla="*/ 1659 h 1944"/>
                <a:gd name="TX25" fmla="*/ 553 w 1664"/>
                <a:gd name="TY25" fmla="*/ 1695 h 1944"/>
                <a:gd name="TX26" fmla="*/ 594 w 1664"/>
                <a:gd name="TY26" fmla="*/ 1726 h 1944"/>
                <a:gd name="TX27" fmla="*/ 638 w 1664"/>
                <a:gd name="TY27" fmla="*/ 1753 h 1944"/>
                <a:gd name="TX28" fmla="*/ 683 w 1664"/>
                <a:gd name="TY28" fmla="*/ 1774 h 1944"/>
                <a:gd name="TX29" fmla="*/ 729 w 1664"/>
                <a:gd name="TY29" fmla="*/ 1789 h 1944"/>
                <a:gd name="TX30" fmla="*/ 777 w 1664"/>
                <a:gd name="TY30" fmla="*/ 1800 h 1944"/>
                <a:gd name="TX31" fmla="*/ 825 w 1664"/>
                <a:gd name="TY31" fmla="*/ 1803 h 1944"/>
                <a:gd name="TX32" fmla="*/ 875 w 1664"/>
                <a:gd name="TY32" fmla="*/ 1800 h 1944"/>
                <a:gd name="TX33" fmla="*/ 922 w 1664"/>
                <a:gd name="TY33" fmla="*/ 1789 h 1944"/>
                <a:gd name="TX34" fmla="*/ 968 w 1664"/>
                <a:gd name="TY34" fmla="*/ 1774 h 1944"/>
                <a:gd name="TX35" fmla="*/ 1013 w 1664"/>
                <a:gd name="TY35" fmla="*/ 1753 h 1944"/>
                <a:gd name="TX36" fmla="*/ 1056 w 1664"/>
                <a:gd name="TY36" fmla="*/ 1726 h 1944"/>
                <a:gd name="TX37" fmla="*/ 1099 w 1664"/>
                <a:gd name="TY37" fmla="*/ 1695 h 1944"/>
                <a:gd name="TX38" fmla="*/ 1139 w 1664"/>
                <a:gd name="TY38" fmla="*/ 1659 h 1944"/>
                <a:gd name="TX39" fmla="*/ 1176 w 1664"/>
                <a:gd name="TY39" fmla="*/ 1619 h 1944"/>
                <a:gd name="TX40" fmla="*/ 1212 w 1664"/>
                <a:gd name="TY40" fmla="*/ 1576 h 1944"/>
                <a:gd name="TX41" fmla="*/ 1245 w 1664"/>
                <a:gd name="TY41" fmla="*/ 1529 h 1944"/>
                <a:gd name="TX42" fmla="*/ 1276 w 1664"/>
                <a:gd name="TY42" fmla="*/ 1480 h 1944"/>
                <a:gd name="TX43" fmla="*/ 1305 w 1664"/>
                <a:gd name="TY43" fmla="*/ 1428 h 1944"/>
                <a:gd name="TX44" fmla="*/ 1330 w 1664"/>
                <a:gd name="TY44" fmla="*/ 1374 h 1944"/>
                <a:gd name="TX45" fmla="*/ 1353 w 1664"/>
                <a:gd name="TY45" fmla="*/ 1319 h 1944"/>
                <a:gd name="TX46" fmla="*/ 1372 w 1664"/>
                <a:gd name="TY46" fmla="*/ 1262 h 1944"/>
                <a:gd name="TX47" fmla="*/ 1388 w 1664"/>
                <a:gd name="TY47" fmla="*/ 1205 h 1944"/>
                <a:gd name="TX48" fmla="*/ 1401 w 1664"/>
                <a:gd name="TY48" fmla="*/ 1147 h 1944"/>
                <a:gd name="TX49" fmla="*/ 1411 w 1664"/>
                <a:gd name="TY49" fmla="*/ 1089 h 1944"/>
                <a:gd name="TX50" fmla="*/ 1416 w 1664"/>
                <a:gd name="TY50" fmla="*/ 1032 h 1944"/>
                <a:gd name="TX51" fmla="*/ 1418 w 1664"/>
                <a:gd name="TY51" fmla="*/ 974 h 1944"/>
                <a:gd name="TX52" fmla="*/ 1417 w 1664"/>
                <a:gd name="TY52" fmla="*/ 904 h 1944"/>
                <a:gd name="TX53" fmla="*/ 1414 w 1664"/>
                <a:gd name="TY53" fmla="*/ 838 h 1944"/>
                <a:gd name="TX54" fmla="*/ 1339 w 1664"/>
                <a:gd name="TY54" fmla="*/ 839 h 1944"/>
                <a:gd name="TX55" fmla="*/ 1266 w 1664"/>
                <a:gd name="TY55" fmla="*/ 836 h 1944"/>
                <a:gd name="TX56" fmla="*/ 1198 w 1664"/>
                <a:gd name="TY56" fmla="*/ 830 h 1944"/>
                <a:gd name="TX57" fmla="*/ 1133 w 1664"/>
                <a:gd name="TY57" fmla="*/ 820 h 1944"/>
                <a:gd name="TX58" fmla="*/ 1070 w 1664"/>
                <a:gd name="TY58" fmla="*/ 808 h 1944"/>
                <a:gd name="TX59" fmla="*/ 1012 w 1664"/>
                <a:gd name="TY59" fmla="*/ 794 h 1944"/>
                <a:gd name="TX60" fmla="*/ 956 w 1664"/>
                <a:gd name="TY60" fmla="*/ 777 h 1944"/>
                <a:gd name="TX61" fmla="*/ 903 w 1664"/>
                <a:gd name="TY61" fmla="*/ 757 h 1944"/>
                <a:gd name="TX62" fmla="*/ 853 w 1664"/>
                <a:gd name="TY62" fmla="*/ 737 h 1944"/>
                <a:gd name="TX63" fmla="*/ 806 w 1664"/>
                <a:gd name="TY63" fmla="*/ 713 h 1944"/>
                <a:gd name="TX64" fmla="*/ 762 w 1664"/>
                <a:gd name="TY64" fmla="*/ 690 h 1944"/>
                <a:gd name="TX65" fmla="*/ 721 w 1664"/>
                <a:gd name="TY65" fmla="*/ 664 h 1944"/>
                <a:gd name="TX66" fmla="*/ 682 w 1664"/>
                <a:gd name="TY66" fmla="*/ 638 h 1944"/>
                <a:gd name="TX67" fmla="*/ 646 w 1664"/>
                <a:gd name="TY67" fmla="*/ 610 h 1944"/>
                <a:gd name="TX68" fmla="*/ 612 w 1664"/>
                <a:gd name="TY68" fmla="*/ 583 h 1944"/>
                <a:gd name="TX69" fmla="*/ 581 w 1664"/>
                <a:gd name="TY69" fmla="*/ 555 h 1944"/>
                <a:gd name="TX70" fmla="*/ 552 w 1664"/>
                <a:gd name="TY70" fmla="*/ 527 h 1944"/>
                <a:gd name="TX71" fmla="*/ 526 w 1664"/>
                <a:gd name="TY71" fmla="*/ 499 h 1944"/>
                <a:gd name="TX73" fmla="*/ 808 w 1664"/>
                <a:gd name="TY73" fmla="*/ 0 h 1944"/>
                <a:gd name="TX74" fmla="*/ 851 w 1664"/>
                <a:gd name="TY74" fmla="*/ 3 h 1944"/>
                <a:gd name="TX75" fmla="*/ 897 w 1664"/>
                <a:gd name="TY75" fmla="*/ 11 h 1944"/>
                <a:gd name="TX76" fmla="*/ 944 w 1664"/>
                <a:gd name="TY76" fmla="*/ 23 h 1944"/>
                <a:gd name="TX77" fmla="*/ 993 w 1664"/>
                <a:gd name="TY77" fmla="*/ 39 h 1944"/>
                <a:gd name="TX78" fmla="*/ 1044 w 1664"/>
                <a:gd name="TY78" fmla="*/ 60 h 1944"/>
                <a:gd name="TX79" fmla="*/ 1097 w 1664"/>
                <a:gd name="TY79" fmla="*/ 86 h 1944"/>
                <a:gd name="TX80" fmla="*/ 1152 w 1664"/>
                <a:gd name="TY80" fmla="*/ 118 h 1944"/>
                <a:gd name="TX81" fmla="*/ 1179 w 1664"/>
                <a:gd name="TY81" fmla="*/ 135 h 1944"/>
                <a:gd name="TX82" fmla="*/ 1208 w 1664"/>
                <a:gd name="TY82" fmla="*/ 155 h 1944"/>
                <a:gd name="TX83" fmla="*/ 1239 w 1664"/>
                <a:gd name="TY83" fmla="*/ 179 h 1944"/>
                <a:gd name="TX84" fmla="*/ 1271 w 1664"/>
                <a:gd name="TY84" fmla="*/ 205 h 1944"/>
                <a:gd name="TX85" fmla="*/ 1304 w 1664"/>
                <a:gd name="TY85" fmla="*/ 233 h 1944"/>
                <a:gd name="TX86" fmla="*/ 1334 w 1664"/>
                <a:gd name="TY86" fmla="*/ 261 h 1944"/>
                <a:gd name="TX87" fmla="*/ 1363 w 1664"/>
                <a:gd name="TY87" fmla="*/ 292 h 1944"/>
                <a:gd name="TX88" fmla="*/ 1388 w 1664"/>
                <a:gd name="TY88" fmla="*/ 323 h 1944"/>
                <a:gd name="TX89" fmla="*/ 1409 w 1664"/>
                <a:gd name="TY89" fmla="*/ 353 h 1944"/>
                <a:gd name="TX90" fmla="*/ 1409 w 1664"/>
                <a:gd name="TY90" fmla="*/ 353 h 1944"/>
                <a:gd name="TX91" fmla="*/ 1433 w 1664"/>
                <a:gd name="TY91" fmla="*/ 389 h 1944"/>
                <a:gd name="TX92" fmla="*/ 1455 w 1664"/>
                <a:gd name="TY92" fmla="*/ 429 h 1944"/>
                <a:gd name="TX93" fmla="*/ 1475 w 1664"/>
                <a:gd name="TY93" fmla="*/ 472 h 1944"/>
                <a:gd name="TX94" fmla="*/ 1493 w 1664"/>
                <a:gd name="TY94" fmla="*/ 519 h 1944"/>
                <a:gd name="TX95" fmla="*/ 1509 w 1664"/>
                <a:gd name="TY95" fmla="*/ 570 h 1944"/>
                <a:gd name="TX96" fmla="*/ 1524 w 1664"/>
                <a:gd name="TY96" fmla="*/ 626 h 1944"/>
                <a:gd name="TX97" fmla="*/ 1535 w 1664"/>
                <a:gd name="TY97" fmla="*/ 685 h 1944"/>
                <a:gd name="TX98" fmla="*/ 1545 w 1664"/>
                <a:gd name="TY98" fmla="*/ 749 h 1944"/>
                <a:gd name="TX99" fmla="*/ 1551 w 1664"/>
                <a:gd name="TY99" fmla="*/ 817 h 1944"/>
                <a:gd name="TX100" fmla="*/ 1555 w 1664"/>
                <a:gd name="TY100" fmla="*/ 892 h 1944"/>
                <a:gd name="TX101" fmla="*/ 1573 w 1664"/>
                <a:gd name="TY101" fmla="*/ 900 h 1944"/>
                <a:gd name="TX102" fmla="*/ 1590 w 1664"/>
                <a:gd name="TY102" fmla="*/ 910 h 1944"/>
                <a:gd name="TX103" fmla="*/ 1605 w 1664"/>
                <a:gd name="TY103" fmla="*/ 922 h 1944"/>
                <a:gd name="TX104" fmla="*/ 1619 w 1664"/>
                <a:gd name="TY104" fmla="*/ 939 h 1944"/>
                <a:gd name="TX105" fmla="*/ 1632 w 1664"/>
                <a:gd name="TY105" fmla="*/ 957 h 1944"/>
                <a:gd name="TX106" fmla="*/ 1642 w 1664"/>
                <a:gd name="TY106" fmla="*/ 979 h 1944"/>
                <a:gd name="TX107" fmla="*/ 1651 w 1664"/>
                <a:gd name="TY107" fmla="*/ 1003 h 1944"/>
                <a:gd name="TX108" fmla="*/ 1657 w 1664"/>
                <a:gd name="TY108" fmla="*/ 1032 h 1944"/>
                <a:gd name="TX109" fmla="*/ 1661 w 1664"/>
                <a:gd name="TY109" fmla="*/ 1064 h 1944"/>
                <a:gd name="TX110" fmla="*/ 1662 w 1664"/>
                <a:gd name="TY110" fmla="*/ 1102 h 1944"/>
                <a:gd name="TX111" fmla="*/ 1660 w 1664"/>
                <a:gd name="TY111" fmla="*/ 1143 h 1944"/>
                <a:gd name="TX112" fmla="*/ 1655 w 1664"/>
                <a:gd name="TY112" fmla="*/ 1183 h 1944"/>
                <a:gd name="TX113" fmla="*/ 1648 w 1664"/>
                <a:gd name="TY113" fmla="*/ 1218 h 1944"/>
                <a:gd name="TX114" fmla="*/ 1638 w 1664"/>
                <a:gd name="TY114" fmla="*/ 1250 h 1944"/>
                <a:gd name="TX115" fmla="*/ 1625 w 1664"/>
                <a:gd name="TY115" fmla="*/ 1278 h 1944"/>
                <a:gd name="TX116" fmla="*/ 1611 w 1664"/>
                <a:gd name="TY116" fmla="*/ 1304 h 1944"/>
                <a:gd name="TX117" fmla="*/ 1595 w 1664"/>
                <a:gd name="TY117" fmla="*/ 1325 h 1944"/>
                <a:gd name="TX118" fmla="*/ 1577 w 1664"/>
                <a:gd name="TY118" fmla="*/ 1344 h 1944"/>
                <a:gd name="TX119" fmla="*/ 1558 w 1664"/>
                <a:gd name="TY119" fmla="*/ 1360 h 1944"/>
                <a:gd name="TX120" fmla="*/ 1537 w 1664"/>
                <a:gd name="TY120" fmla="*/ 1372 h 1944"/>
                <a:gd name="TX121" fmla="*/ 1515 w 1664"/>
                <a:gd name="TY121" fmla="*/ 1382 h 1944"/>
                <a:gd name="TX122" fmla="*/ 1493 w 1664"/>
                <a:gd name="TY122" fmla="*/ 1390 h 1944"/>
                <a:gd name="TX123" fmla="*/ 1471 w 1664"/>
                <a:gd name="TY123" fmla="*/ 1395 h 1944"/>
                <a:gd name="TX124" fmla="*/ 1445 w 1664"/>
                <a:gd name="TY124" fmla="*/ 1454 h 1944"/>
                <a:gd name="TX125" fmla="*/ 1416 w 1664"/>
                <a:gd name="TY125" fmla="*/ 1512 h 1944"/>
                <a:gd name="TX126" fmla="*/ 1385 w 1664"/>
                <a:gd name="TY126" fmla="*/ 1567 h 1944"/>
                <a:gd name="TX127" fmla="*/ 1350 w 1664"/>
                <a:gd name="TY127" fmla="*/ 1620 h 1944"/>
                <a:gd name="TX128" fmla="*/ 1313 w 1664"/>
                <a:gd name="TY128" fmla="*/ 1670 h 1944"/>
                <a:gd name="TX129" fmla="*/ 1273 w 1664"/>
                <a:gd name="TY129" fmla="*/ 1717 h 1944"/>
                <a:gd name="TX130" fmla="*/ 1231 w 1664"/>
                <a:gd name="TY130" fmla="*/ 1761 h 1944"/>
                <a:gd name="TX131" fmla="*/ 1187 w 1664"/>
                <a:gd name="TY131" fmla="*/ 1801 h 1944"/>
                <a:gd name="TX132" fmla="*/ 1141 w 1664"/>
                <a:gd name="TY132" fmla="*/ 1836 h 1944"/>
                <a:gd name="TX133" fmla="*/ 1092 w 1664"/>
                <a:gd name="TY133" fmla="*/ 1868 h 1944"/>
                <a:gd name="TX134" fmla="*/ 1042 w 1664"/>
                <a:gd name="TY134" fmla="*/ 1893 h 1944"/>
                <a:gd name="TX135" fmla="*/ 990 w 1664"/>
                <a:gd name="TY135" fmla="*/ 1915 h 1944"/>
                <a:gd name="TX136" fmla="*/ 937 w 1664"/>
                <a:gd name="TY136" fmla="*/ 1930 h 1944"/>
                <a:gd name="TX137" fmla="*/ 882 w 1664"/>
                <a:gd name="TY137" fmla="*/ 1939 h 1944"/>
                <a:gd name="TX138" fmla="*/ 825 w 1664"/>
                <a:gd name="TY138" fmla="*/ 1942 h 1944"/>
                <a:gd name="TX139" fmla="*/ 769 w 1664"/>
                <a:gd name="TY139" fmla="*/ 1939 h 1944"/>
                <a:gd name="TX140" fmla="*/ 714 w 1664"/>
                <a:gd name="TY140" fmla="*/ 1930 h 1944"/>
                <a:gd name="TX141" fmla="*/ 661 w 1664"/>
                <a:gd name="TY141" fmla="*/ 1915 h 1944"/>
                <a:gd name="TX142" fmla="*/ 608 w 1664"/>
                <a:gd name="TY142" fmla="*/ 1893 h 1944"/>
                <a:gd name="TX143" fmla="*/ 558 w 1664"/>
                <a:gd name="TY143" fmla="*/ 1867 h 1944"/>
                <a:gd name="TX144" fmla="*/ 510 w 1664"/>
                <a:gd name="TY144" fmla="*/ 1836 h 1944"/>
                <a:gd name="TX145" fmla="*/ 464 w 1664"/>
                <a:gd name="TY145" fmla="*/ 1800 h 1944"/>
                <a:gd name="TX146" fmla="*/ 419 w 1664"/>
                <a:gd name="TY146" fmla="*/ 1760 h 1944"/>
                <a:gd name="TX147" fmla="*/ 377 w 1664"/>
                <a:gd name="TY147" fmla="*/ 1716 h 1944"/>
                <a:gd name="TX148" fmla="*/ 337 w 1664"/>
                <a:gd name="TY148" fmla="*/ 1669 h 1944"/>
                <a:gd name="TX149" fmla="*/ 300 w 1664"/>
                <a:gd name="TY149" fmla="*/ 1618 h 1944"/>
                <a:gd name="TX150" fmla="*/ 266 w 1664"/>
                <a:gd name="TY150" fmla="*/ 1565 h 1944"/>
                <a:gd name="TX151" fmla="*/ 234 w 1664"/>
                <a:gd name="TY151" fmla="*/ 1510 h 1944"/>
                <a:gd name="TX152" fmla="*/ 205 w 1664"/>
                <a:gd name="TY152" fmla="*/ 1452 h 1944"/>
                <a:gd name="TX153" fmla="*/ 179 w 1664"/>
                <a:gd name="TY153" fmla="*/ 1392 h 1944"/>
                <a:gd name="TX154" fmla="*/ 156 w 1664"/>
                <a:gd name="TY154" fmla="*/ 1386 h 1944"/>
                <a:gd name="TX155" fmla="*/ 133 w 1664"/>
                <a:gd name="TY155" fmla="*/ 1376 h 1944"/>
                <a:gd name="TX156" fmla="*/ 111 w 1664"/>
                <a:gd name="TY156" fmla="*/ 1364 h 1944"/>
                <a:gd name="TX157" fmla="*/ 91 w 1664"/>
                <a:gd name="TY157" fmla="*/ 1349 h 1944"/>
                <a:gd name="TX158" fmla="*/ 72 w 1664"/>
                <a:gd name="TY158" fmla="*/ 1330 h 1944"/>
                <a:gd name="TX159" fmla="*/ 55 w 1664"/>
                <a:gd name="TY159" fmla="*/ 1309 h 1944"/>
                <a:gd name="TX160" fmla="*/ 39 w 1664"/>
                <a:gd name="TY160" fmla="*/ 1284 h 1944"/>
                <a:gd name="TX161" fmla="*/ 26 w 1664"/>
                <a:gd name="TY161" fmla="*/ 1254 h 1944"/>
                <a:gd name="TX162" fmla="*/ 15 w 1664"/>
                <a:gd name="TY162" fmla="*/ 1221 h 1944"/>
                <a:gd name="TX163" fmla="*/ 7 w 1664"/>
                <a:gd name="TY163" fmla="*/ 1184 h 1944"/>
                <a:gd name="TX164" fmla="*/ 2 w 1664"/>
                <a:gd name="TY164" fmla="*/ 1143 h 1944"/>
                <a:gd name="TX165" fmla="*/ 0 w 1664"/>
                <a:gd name="TY165" fmla="*/ 1104 h 1944"/>
                <a:gd name="TX166" fmla="*/ 1 w 1664"/>
                <a:gd name="TY166" fmla="*/ 1068 h 1944"/>
                <a:gd name="TX167" fmla="*/ 4 w 1664"/>
                <a:gd name="TY167" fmla="*/ 1038 h 1944"/>
                <a:gd name="TX168" fmla="*/ 9 w 1664"/>
                <a:gd name="TY168" fmla="*/ 1009 h 1944"/>
                <a:gd name="TX169" fmla="*/ 17 w 1664"/>
                <a:gd name="TY169" fmla="*/ 985 h 1944"/>
                <a:gd name="TX170" fmla="*/ 27 w 1664"/>
                <a:gd name="TY170" fmla="*/ 964 h 1944"/>
                <a:gd name="TX171" fmla="*/ 38 w 1664"/>
                <a:gd name="TY171" fmla="*/ 946 h 1944"/>
                <a:gd name="TX172" fmla="*/ 50 w 1664"/>
                <a:gd name="TY172" fmla="*/ 930 h 1944"/>
                <a:gd name="TX173" fmla="*/ 65 w 1664"/>
                <a:gd name="TY173" fmla="*/ 916 h 1944"/>
                <a:gd name="TX174" fmla="*/ 80 w 1664"/>
                <a:gd name="TY174" fmla="*/ 906 h 1944"/>
                <a:gd name="TX175" fmla="*/ 96 w 1664"/>
                <a:gd name="TY175" fmla="*/ 897 h 1944"/>
                <a:gd name="TX176" fmla="*/ 98 w 1664"/>
                <a:gd name="TY176" fmla="*/ 851 h 1944"/>
                <a:gd name="TX177" fmla="*/ 89 w 1664"/>
                <a:gd name="TY177" fmla="*/ 794 h 1944"/>
                <a:gd name="TX178" fmla="*/ 85 w 1664"/>
                <a:gd name="TY178" fmla="*/ 740 h 1944"/>
                <a:gd name="TX179" fmla="*/ 83 w 1664"/>
                <a:gd name="TY179" fmla="*/ 690 h 1944"/>
                <a:gd name="TX180" fmla="*/ 85 w 1664"/>
                <a:gd name="TY180" fmla="*/ 643 h 1944"/>
                <a:gd name="TX181" fmla="*/ 90 w 1664"/>
                <a:gd name="TY181" fmla="*/ 599 h 1944"/>
                <a:gd name="TX182" fmla="*/ 98 w 1664"/>
                <a:gd name="TY182" fmla="*/ 559 h 1944"/>
                <a:gd name="TX183" fmla="*/ 108 w 1664"/>
                <a:gd name="TY183" fmla="*/ 522 h 1944"/>
                <a:gd name="TX184" fmla="*/ 120 w 1664"/>
                <a:gd name="TY184" fmla="*/ 487 h 1944"/>
                <a:gd name="TX185" fmla="*/ 134 w 1664"/>
                <a:gd name="TY185" fmla="*/ 455 h 1944"/>
                <a:gd name="TX186" fmla="*/ 149 w 1664"/>
                <a:gd name="TY186" fmla="*/ 427 h 1944"/>
                <a:gd name="TX187" fmla="*/ 166 w 1664"/>
                <a:gd name="TY187" fmla="*/ 400 h 1944"/>
                <a:gd name="TX188" fmla="*/ 183 w 1664"/>
                <a:gd name="TY188" fmla="*/ 377 h 1944"/>
                <a:gd name="TX189" fmla="*/ 202 w 1664"/>
                <a:gd name="TY189" fmla="*/ 355 h 1944"/>
                <a:gd name="TX190" fmla="*/ 220 w 1664"/>
                <a:gd name="TY190" fmla="*/ 337 h 1944"/>
                <a:gd name="TX191" fmla="*/ 239 w 1664"/>
                <a:gd name="TY191" fmla="*/ 320 h 1944"/>
                <a:gd name="TX192" fmla="*/ 257 w 1664"/>
                <a:gd name="TY192" fmla="*/ 305 h 1944"/>
                <a:gd name="TX193" fmla="*/ 274 w 1664"/>
                <a:gd name="TY193" fmla="*/ 293 h 1944"/>
                <a:gd name="TX194" fmla="*/ 290 w 1664"/>
                <a:gd name="TY194" fmla="*/ 282 h 1944"/>
                <a:gd name="TX195" fmla="*/ 305 w 1664"/>
                <a:gd name="TY195" fmla="*/ 273 h 1944"/>
                <a:gd name="TX196" fmla="*/ 319 w 1664"/>
                <a:gd name="TY196" fmla="*/ 266 h 1944"/>
                <a:gd name="TX197" fmla="*/ 331 w 1664"/>
                <a:gd name="TY197" fmla="*/ 260 h 1944"/>
                <a:gd name="TX198" fmla="*/ 341 w 1664"/>
                <a:gd name="TY198" fmla="*/ 255 h 1944"/>
                <a:gd name="TX199" fmla="*/ 348 w 1664"/>
                <a:gd name="TY199" fmla="*/ 253 h 1944"/>
                <a:gd name="TX200" fmla="*/ 352 w 1664"/>
                <a:gd name="TY200" fmla="*/ 246 h 1944"/>
                <a:gd name="TX201" fmla="*/ 359 w 1664"/>
                <a:gd name="TY201" fmla="*/ 237 h 1944"/>
                <a:gd name="TX202" fmla="*/ 367 w 1664"/>
                <a:gd name="TY202" fmla="*/ 225 h 1944"/>
                <a:gd name="TX203" fmla="*/ 377 w 1664"/>
                <a:gd name="TY203" fmla="*/ 212 h 1944"/>
                <a:gd name="TX204" fmla="*/ 390 w 1664"/>
                <a:gd name="TY204" fmla="*/ 196 h 1944"/>
                <a:gd name="TX205" fmla="*/ 404 w 1664"/>
                <a:gd name="TY205" fmla="*/ 180 h 1944"/>
                <a:gd name="TX206" fmla="*/ 421 w 1664"/>
                <a:gd name="TY206" fmla="*/ 163 h 1944"/>
                <a:gd name="TX207" fmla="*/ 439 w 1664"/>
                <a:gd name="TY207" fmla="*/ 145 h 1944"/>
                <a:gd name="TX208" fmla="*/ 459 w 1664"/>
                <a:gd name="TY208" fmla="*/ 127 h 1944"/>
                <a:gd name="TX209" fmla="*/ 481 w 1664"/>
                <a:gd name="TY209" fmla="*/ 108 h 1944"/>
                <a:gd name="TX210" fmla="*/ 505 w 1664"/>
                <a:gd name="TY210" fmla="*/ 91 h 1944"/>
                <a:gd name="TX211" fmla="*/ 531 w 1664"/>
                <a:gd name="TY211" fmla="*/ 74 h 1944"/>
                <a:gd name="TX212" fmla="*/ 559 w 1664"/>
                <a:gd name="TY212" fmla="*/ 57 h 1944"/>
                <a:gd name="TX213" fmla="*/ 589 w 1664"/>
                <a:gd name="TY213" fmla="*/ 43 h 1944"/>
                <a:gd name="TX214" fmla="*/ 620 w 1664"/>
                <a:gd name="TY214" fmla="*/ 30 h 1944"/>
                <a:gd name="TX215" fmla="*/ 655 w 1664"/>
                <a:gd name="TY215" fmla="*/ 19 h 1944"/>
                <a:gd name="TX216" fmla="*/ 690 w 1664"/>
                <a:gd name="TY216" fmla="*/ 10 h 1944"/>
                <a:gd name="TX217" fmla="*/ 728 w 1664"/>
                <a:gd name="TY217" fmla="*/ 3 h 1944"/>
                <a:gd name="TX218" fmla="*/ 767 w 1664"/>
                <a:gd name="TY218" fmla="*/ 0 h 1944"/>
                <a:gd name="TX219" fmla="*/ 808 w 1664"/>
                <a:gd name="TY219" fmla="*/ 0 h 194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</a:cxnLst>
              <a:rect l="l" t="t" r="r" b="b"/>
              <a:pathLst>
                <a:path w="1664" h="1944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도형 28"/>
            <p:cNvSpPr>
              <a:spLocks/>
            </p:cNvSpPr>
            <p:nvPr/>
          </p:nvSpPr>
          <p:spPr>
            <a:xfrm>
              <a:off x="5173980" y="2117725"/>
              <a:ext cx="84455" cy="32385"/>
            </a:xfrm>
            <a:custGeom>
              <a:avLst/>
              <a:gdLst>
                <a:gd name="TX0" fmla="*/ 699 w 918"/>
                <a:gd name="TY0" fmla="*/ 71 h 302"/>
                <a:gd name="TX1" fmla="*/ 665 w 918"/>
                <a:gd name="TY1" fmla="*/ 72 h 302"/>
                <a:gd name="TX2" fmla="*/ 636 w 918"/>
                <a:gd name="TY2" fmla="*/ 74 h 302"/>
                <a:gd name="TX3" fmla="*/ 613 w 918"/>
                <a:gd name="TY3" fmla="*/ 78 h 302"/>
                <a:gd name="TX4" fmla="*/ 594 w 918"/>
                <a:gd name="TY4" fmla="*/ 83 h 302"/>
                <a:gd name="TX5" fmla="*/ 579 w 918"/>
                <a:gd name="TY5" fmla="*/ 90 h 302"/>
                <a:gd name="TX6" fmla="*/ 569 w 918"/>
                <a:gd name="TY6" fmla="*/ 99 h 302"/>
                <a:gd name="TX7" fmla="*/ 561 w 918"/>
                <a:gd name="TY7" fmla="*/ 109 h 302"/>
                <a:gd name="TX8" fmla="*/ 556 w 918"/>
                <a:gd name="TY8" fmla="*/ 122 h 302"/>
                <a:gd name="TX9" fmla="*/ 554 w 918"/>
                <a:gd name="TY9" fmla="*/ 135 h 302"/>
                <a:gd name="TX10" fmla="*/ 553 w 918"/>
                <a:gd name="TY10" fmla="*/ 150 h 302"/>
                <a:gd name="TX11" fmla="*/ 554 w 918"/>
                <a:gd name="TY11" fmla="*/ 165 h 302"/>
                <a:gd name="TX12" fmla="*/ 556 w 918"/>
                <a:gd name="TY12" fmla="*/ 179 h 302"/>
                <a:gd name="TX13" fmla="*/ 561 w 918"/>
                <a:gd name="TY13" fmla="*/ 191 h 302"/>
                <a:gd name="TX14" fmla="*/ 569 w 918"/>
                <a:gd name="TY14" fmla="*/ 201 h 302"/>
                <a:gd name="TX15" fmla="*/ 579 w 918"/>
                <a:gd name="TY15" fmla="*/ 210 h 302"/>
                <a:gd name="TX16" fmla="*/ 594 w 918"/>
                <a:gd name="TY16" fmla="*/ 216 h 302"/>
                <a:gd name="TX17" fmla="*/ 613 w 918"/>
                <a:gd name="TY17" fmla="*/ 223 h 302"/>
                <a:gd name="TX18" fmla="*/ 636 w 918"/>
                <a:gd name="TY18" fmla="*/ 227 h 302"/>
                <a:gd name="TX19" fmla="*/ 665 w 918"/>
                <a:gd name="TY19" fmla="*/ 229 h 302"/>
                <a:gd name="TX20" fmla="*/ 699 w 918"/>
                <a:gd name="TY20" fmla="*/ 230 h 302"/>
                <a:gd name="TX21" fmla="*/ 734 w 918"/>
                <a:gd name="TY21" fmla="*/ 229 h 302"/>
                <a:gd name="TX22" fmla="*/ 763 w 918"/>
                <a:gd name="TY22" fmla="*/ 227 h 302"/>
                <a:gd name="TX23" fmla="*/ 787 w 918"/>
                <a:gd name="TY23" fmla="*/ 223 h 302"/>
                <a:gd name="TX24" fmla="*/ 805 w 918"/>
                <a:gd name="TY24" fmla="*/ 216 h 302"/>
                <a:gd name="TX25" fmla="*/ 820 w 918"/>
                <a:gd name="TY25" fmla="*/ 210 h 302"/>
                <a:gd name="TX26" fmla="*/ 831 w 918"/>
                <a:gd name="TY26" fmla="*/ 201 h 302"/>
                <a:gd name="TX27" fmla="*/ 839 w 918"/>
                <a:gd name="TY27" fmla="*/ 191 h 302"/>
                <a:gd name="TX28" fmla="*/ 843 w 918"/>
                <a:gd name="TY28" fmla="*/ 179 h 302"/>
                <a:gd name="TX29" fmla="*/ 846 w 918"/>
                <a:gd name="TY29" fmla="*/ 165 h 302"/>
                <a:gd name="TX30" fmla="*/ 847 w 918"/>
                <a:gd name="TY30" fmla="*/ 150 h 302"/>
                <a:gd name="TX31" fmla="*/ 846 w 918"/>
                <a:gd name="TY31" fmla="*/ 135 h 302"/>
                <a:gd name="TX32" fmla="*/ 843 w 918"/>
                <a:gd name="TY32" fmla="*/ 122 h 302"/>
                <a:gd name="TX33" fmla="*/ 839 w 918"/>
                <a:gd name="TY33" fmla="*/ 109 h 302"/>
                <a:gd name="TX34" fmla="*/ 831 w 918"/>
                <a:gd name="TY34" fmla="*/ 99 h 302"/>
                <a:gd name="TX35" fmla="*/ 820 w 918"/>
                <a:gd name="TY35" fmla="*/ 90 h 302"/>
                <a:gd name="TX36" fmla="*/ 805 w 918"/>
                <a:gd name="TY36" fmla="*/ 83 h 302"/>
                <a:gd name="TX37" fmla="*/ 787 w 918"/>
                <a:gd name="TY37" fmla="*/ 78 h 302"/>
                <a:gd name="TX38" fmla="*/ 763 w 918"/>
                <a:gd name="TY38" fmla="*/ 74 h 302"/>
                <a:gd name="TX39" fmla="*/ 734 w 918"/>
                <a:gd name="TY39" fmla="*/ 72 h 302"/>
                <a:gd name="TX40" fmla="*/ 699 w 918"/>
                <a:gd name="TY40" fmla="*/ 71 h 302"/>
                <a:gd name="TX42" fmla="*/ 216 w 918"/>
                <a:gd name="TY42" fmla="*/ 71 h 302"/>
                <a:gd name="TX43" fmla="*/ 182 w 918"/>
                <a:gd name="TY43" fmla="*/ 72 h 302"/>
                <a:gd name="TX44" fmla="*/ 153 w 918"/>
                <a:gd name="TY44" fmla="*/ 74 h 302"/>
                <a:gd name="TX45" fmla="*/ 130 w 918"/>
                <a:gd name="TY45" fmla="*/ 78 h 302"/>
                <a:gd name="TX46" fmla="*/ 111 w 918"/>
                <a:gd name="TY46" fmla="*/ 83 h 302"/>
                <a:gd name="TX47" fmla="*/ 96 w 918"/>
                <a:gd name="TY47" fmla="*/ 90 h 302"/>
                <a:gd name="TX48" fmla="*/ 85 w 918"/>
                <a:gd name="TY48" fmla="*/ 99 h 302"/>
                <a:gd name="TX49" fmla="*/ 78 w 918"/>
                <a:gd name="TY49" fmla="*/ 109 h 302"/>
                <a:gd name="TX50" fmla="*/ 73 w 918"/>
                <a:gd name="TY50" fmla="*/ 122 h 302"/>
                <a:gd name="TX51" fmla="*/ 70 w 918"/>
                <a:gd name="TY51" fmla="*/ 135 h 302"/>
                <a:gd name="TX52" fmla="*/ 70 w 918"/>
                <a:gd name="TY52" fmla="*/ 150 h 302"/>
                <a:gd name="TX53" fmla="*/ 70 w 918"/>
                <a:gd name="TY53" fmla="*/ 165 h 302"/>
                <a:gd name="TX54" fmla="*/ 73 w 918"/>
                <a:gd name="TY54" fmla="*/ 179 h 302"/>
                <a:gd name="TX55" fmla="*/ 78 w 918"/>
                <a:gd name="TY55" fmla="*/ 191 h 302"/>
                <a:gd name="TX56" fmla="*/ 85 w 918"/>
                <a:gd name="TY56" fmla="*/ 201 h 302"/>
                <a:gd name="TX57" fmla="*/ 96 w 918"/>
                <a:gd name="TY57" fmla="*/ 210 h 302"/>
                <a:gd name="TX58" fmla="*/ 111 w 918"/>
                <a:gd name="TY58" fmla="*/ 216 h 302"/>
                <a:gd name="TX59" fmla="*/ 130 w 918"/>
                <a:gd name="TY59" fmla="*/ 223 h 302"/>
                <a:gd name="TX60" fmla="*/ 153 w 918"/>
                <a:gd name="TY60" fmla="*/ 227 h 302"/>
                <a:gd name="TX61" fmla="*/ 182 w 918"/>
                <a:gd name="TY61" fmla="*/ 229 h 302"/>
                <a:gd name="TX62" fmla="*/ 216 w 918"/>
                <a:gd name="TY62" fmla="*/ 230 h 302"/>
                <a:gd name="TX63" fmla="*/ 250 w 918"/>
                <a:gd name="TY63" fmla="*/ 229 h 302"/>
                <a:gd name="TX64" fmla="*/ 280 w 918"/>
                <a:gd name="TY64" fmla="*/ 227 h 302"/>
                <a:gd name="TX65" fmla="*/ 304 w 918"/>
                <a:gd name="TY65" fmla="*/ 223 h 302"/>
                <a:gd name="TX66" fmla="*/ 322 w 918"/>
                <a:gd name="TY66" fmla="*/ 216 h 302"/>
                <a:gd name="TX67" fmla="*/ 337 w 918"/>
                <a:gd name="TY67" fmla="*/ 210 h 302"/>
                <a:gd name="TX68" fmla="*/ 348 w 918"/>
                <a:gd name="TY68" fmla="*/ 201 h 302"/>
                <a:gd name="TX69" fmla="*/ 355 w 918"/>
                <a:gd name="TY69" fmla="*/ 191 h 302"/>
                <a:gd name="TX70" fmla="*/ 360 w 918"/>
                <a:gd name="TY70" fmla="*/ 179 h 302"/>
                <a:gd name="TX71" fmla="*/ 363 w 918"/>
                <a:gd name="TY71" fmla="*/ 165 h 302"/>
                <a:gd name="TX72" fmla="*/ 363 w 918"/>
                <a:gd name="TY72" fmla="*/ 150 h 302"/>
                <a:gd name="TX73" fmla="*/ 363 w 918"/>
                <a:gd name="TY73" fmla="*/ 135 h 302"/>
                <a:gd name="TX74" fmla="*/ 360 w 918"/>
                <a:gd name="TY74" fmla="*/ 122 h 302"/>
                <a:gd name="TX75" fmla="*/ 355 w 918"/>
                <a:gd name="TY75" fmla="*/ 109 h 302"/>
                <a:gd name="TX76" fmla="*/ 348 w 918"/>
                <a:gd name="TY76" fmla="*/ 99 h 302"/>
                <a:gd name="TX77" fmla="*/ 337 w 918"/>
                <a:gd name="TY77" fmla="*/ 90 h 302"/>
                <a:gd name="TX78" fmla="*/ 322 w 918"/>
                <a:gd name="TY78" fmla="*/ 83 h 302"/>
                <a:gd name="TX79" fmla="*/ 304 w 918"/>
                <a:gd name="TY79" fmla="*/ 78 h 302"/>
                <a:gd name="TX80" fmla="*/ 280 w 918"/>
                <a:gd name="TY80" fmla="*/ 74 h 302"/>
                <a:gd name="TX81" fmla="*/ 250 w 918"/>
                <a:gd name="TY81" fmla="*/ 72 h 302"/>
                <a:gd name="TX82" fmla="*/ 216 w 918"/>
                <a:gd name="TY82" fmla="*/ 71 h 302"/>
                <a:gd name="TX84" fmla="*/ 216 w 918"/>
                <a:gd name="TY84" fmla="*/ 0 h 302"/>
                <a:gd name="TX85" fmla="*/ 234 w 918"/>
                <a:gd name="TY85" fmla="*/ 0 h 302"/>
                <a:gd name="TX86" fmla="*/ 254 w 918"/>
                <a:gd name="TY86" fmla="*/ 1 h 302"/>
                <a:gd name="TX87" fmla="*/ 276 w 918"/>
                <a:gd name="TY87" fmla="*/ 2 h 302"/>
                <a:gd name="TX88" fmla="*/ 298 w 918"/>
                <a:gd name="TY88" fmla="*/ 5 h 302"/>
                <a:gd name="TX89" fmla="*/ 321 w 918"/>
                <a:gd name="TY89" fmla="*/ 9 h 302"/>
                <a:gd name="TX90" fmla="*/ 343 w 918"/>
                <a:gd name="TY90" fmla="*/ 17 h 302"/>
                <a:gd name="TX91" fmla="*/ 364 w 918"/>
                <a:gd name="TY91" fmla="*/ 26 h 302"/>
                <a:gd name="TX92" fmla="*/ 383 w 918"/>
                <a:gd name="TY92" fmla="*/ 37 h 302"/>
                <a:gd name="TX93" fmla="*/ 400 w 918"/>
                <a:gd name="TY93" fmla="*/ 53 h 302"/>
                <a:gd name="TX94" fmla="*/ 516 w 918"/>
                <a:gd name="TY94" fmla="*/ 53 h 302"/>
                <a:gd name="TX95" fmla="*/ 533 w 918"/>
                <a:gd name="TY95" fmla="*/ 37 h 302"/>
                <a:gd name="TX96" fmla="*/ 553 w 918"/>
                <a:gd name="TY96" fmla="*/ 26 h 302"/>
                <a:gd name="TX97" fmla="*/ 574 w 918"/>
                <a:gd name="TY97" fmla="*/ 17 h 302"/>
                <a:gd name="TX98" fmla="*/ 596 w 918"/>
                <a:gd name="TY98" fmla="*/ 9 h 302"/>
                <a:gd name="TX99" fmla="*/ 618 w 918"/>
                <a:gd name="TY99" fmla="*/ 5 h 302"/>
                <a:gd name="TX100" fmla="*/ 640 w 918"/>
                <a:gd name="TY100" fmla="*/ 2 h 302"/>
                <a:gd name="TX101" fmla="*/ 662 w 918"/>
                <a:gd name="TY101" fmla="*/ 1 h 302"/>
                <a:gd name="TX102" fmla="*/ 682 w 918"/>
                <a:gd name="TY102" fmla="*/ 0 h 302"/>
                <a:gd name="TX103" fmla="*/ 699 w 918"/>
                <a:gd name="TY103" fmla="*/ 0 h 302"/>
                <a:gd name="TX104" fmla="*/ 715 w 918"/>
                <a:gd name="TY104" fmla="*/ 0 h 302"/>
                <a:gd name="TX105" fmla="*/ 732 w 918"/>
                <a:gd name="TY105" fmla="*/ 0 h 302"/>
                <a:gd name="TX106" fmla="*/ 749 w 918"/>
                <a:gd name="TY106" fmla="*/ 1 h 302"/>
                <a:gd name="TX107" fmla="*/ 768 w 918"/>
                <a:gd name="TY107" fmla="*/ 3 h 302"/>
                <a:gd name="TX108" fmla="*/ 787 w 918"/>
                <a:gd name="TY108" fmla="*/ 6 h 302"/>
                <a:gd name="TX109" fmla="*/ 806 w 918"/>
                <a:gd name="TY109" fmla="*/ 10 h 302"/>
                <a:gd name="TX110" fmla="*/ 825 w 918"/>
                <a:gd name="TY110" fmla="*/ 16 h 302"/>
                <a:gd name="TX111" fmla="*/ 843 w 918"/>
                <a:gd name="TY111" fmla="*/ 24 h 302"/>
                <a:gd name="TX112" fmla="*/ 860 w 918"/>
                <a:gd name="TY112" fmla="*/ 33 h 302"/>
                <a:gd name="TX113" fmla="*/ 875 w 918"/>
                <a:gd name="TY113" fmla="*/ 45 h 302"/>
                <a:gd name="TX114" fmla="*/ 889 w 918"/>
                <a:gd name="TY114" fmla="*/ 59 h 302"/>
                <a:gd name="TX115" fmla="*/ 900 w 918"/>
                <a:gd name="TY115" fmla="*/ 77 h 302"/>
                <a:gd name="TX116" fmla="*/ 908 w 918"/>
                <a:gd name="TY116" fmla="*/ 98 h 302"/>
                <a:gd name="TX117" fmla="*/ 914 w 918"/>
                <a:gd name="TY117" fmla="*/ 123 h 302"/>
                <a:gd name="TX118" fmla="*/ 916 w 918"/>
                <a:gd name="TY118" fmla="*/ 150 h 302"/>
                <a:gd name="TX119" fmla="*/ 914 w 918"/>
                <a:gd name="TY119" fmla="*/ 178 h 302"/>
                <a:gd name="TX120" fmla="*/ 908 w 918"/>
                <a:gd name="TY120" fmla="*/ 202 h 302"/>
                <a:gd name="TX121" fmla="*/ 900 w 918"/>
                <a:gd name="TY121" fmla="*/ 223 h 302"/>
                <a:gd name="TX122" fmla="*/ 889 w 918"/>
                <a:gd name="TY122" fmla="*/ 241 h 302"/>
                <a:gd name="TX123" fmla="*/ 875 w 918"/>
                <a:gd name="TY123" fmla="*/ 255 h 302"/>
                <a:gd name="TX124" fmla="*/ 860 w 918"/>
                <a:gd name="TY124" fmla="*/ 267 h 302"/>
                <a:gd name="TX125" fmla="*/ 843 w 918"/>
                <a:gd name="TY125" fmla="*/ 277 h 302"/>
                <a:gd name="TX126" fmla="*/ 825 w 918"/>
                <a:gd name="TY126" fmla="*/ 285 h 302"/>
                <a:gd name="TX127" fmla="*/ 806 w 918"/>
                <a:gd name="TY127" fmla="*/ 290 h 302"/>
                <a:gd name="TX128" fmla="*/ 787 w 918"/>
                <a:gd name="TY128" fmla="*/ 294 h 302"/>
                <a:gd name="TX129" fmla="*/ 768 w 918"/>
                <a:gd name="TY129" fmla="*/ 297 h 302"/>
                <a:gd name="TX130" fmla="*/ 749 w 918"/>
                <a:gd name="TY130" fmla="*/ 298 h 302"/>
                <a:gd name="TX131" fmla="*/ 732 w 918"/>
                <a:gd name="TY131" fmla="*/ 299 h 302"/>
                <a:gd name="TX132" fmla="*/ 715 w 918"/>
                <a:gd name="TY132" fmla="*/ 299 h 302"/>
                <a:gd name="TX133" fmla="*/ 699 w 918"/>
                <a:gd name="TY133" fmla="*/ 300 h 302"/>
                <a:gd name="TX134" fmla="*/ 685 w 918"/>
                <a:gd name="TY134" fmla="*/ 299 h 302"/>
                <a:gd name="TX135" fmla="*/ 668 w 918"/>
                <a:gd name="TY135" fmla="*/ 299 h 302"/>
                <a:gd name="TX136" fmla="*/ 650 w 918"/>
                <a:gd name="TY136" fmla="*/ 298 h 302"/>
                <a:gd name="TX137" fmla="*/ 632 w 918"/>
                <a:gd name="TY137" fmla="*/ 297 h 302"/>
                <a:gd name="TX138" fmla="*/ 613 w 918"/>
                <a:gd name="TY138" fmla="*/ 294 h 302"/>
                <a:gd name="TX139" fmla="*/ 593 w 918"/>
                <a:gd name="TY139" fmla="*/ 290 h 302"/>
                <a:gd name="TX140" fmla="*/ 575 w 918"/>
                <a:gd name="TY140" fmla="*/ 285 h 302"/>
                <a:gd name="TX141" fmla="*/ 557 w 918"/>
                <a:gd name="TY141" fmla="*/ 277 h 302"/>
                <a:gd name="TX142" fmla="*/ 540 w 918"/>
                <a:gd name="TY142" fmla="*/ 267 h 302"/>
                <a:gd name="TX143" fmla="*/ 524 w 918"/>
                <a:gd name="TY143" fmla="*/ 255 h 302"/>
                <a:gd name="TX144" fmla="*/ 511 w 918"/>
                <a:gd name="TY144" fmla="*/ 241 h 302"/>
                <a:gd name="TX145" fmla="*/ 500 w 918"/>
                <a:gd name="TY145" fmla="*/ 224 h 302"/>
                <a:gd name="TX146" fmla="*/ 491 w 918"/>
                <a:gd name="TY146" fmla="*/ 202 h 302"/>
                <a:gd name="TX147" fmla="*/ 486 w 918"/>
                <a:gd name="TY147" fmla="*/ 179 h 302"/>
                <a:gd name="TX148" fmla="*/ 484 w 918"/>
                <a:gd name="TY148" fmla="*/ 150 h 302"/>
                <a:gd name="TX149" fmla="*/ 485 w 918"/>
                <a:gd name="TY149" fmla="*/ 137 h 302"/>
                <a:gd name="TX150" fmla="*/ 486 w 918"/>
                <a:gd name="TY150" fmla="*/ 125 h 302"/>
                <a:gd name="TX151" fmla="*/ 430 w 918"/>
                <a:gd name="TY151" fmla="*/ 125 h 302"/>
                <a:gd name="TX152" fmla="*/ 432 w 918"/>
                <a:gd name="TY152" fmla="*/ 137 h 302"/>
                <a:gd name="TX153" fmla="*/ 432 w 918"/>
                <a:gd name="TY153" fmla="*/ 150 h 302"/>
                <a:gd name="TX154" fmla="*/ 430 w 918"/>
                <a:gd name="TY154" fmla="*/ 179 h 302"/>
                <a:gd name="TX155" fmla="*/ 425 w 918"/>
                <a:gd name="TY155" fmla="*/ 202 h 302"/>
                <a:gd name="TX156" fmla="*/ 416 w 918"/>
                <a:gd name="TY156" fmla="*/ 224 h 302"/>
                <a:gd name="TX157" fmla="*/ 405 w 918"/>
                <a:gd name="TY157" fmla="*/ 241 h 302"/>
                <a:gd name="TX158" fmla="*/ 392 w 918"/>
                <a:gd name="TY158" fmla="*/ 255 h 302"/>
                <a:gd name="TX159" fmla="*/ 377 w 918"/>
                <a:gd name="TY159" fmla="*/ 267 h 302"/>
                <a:gd name="TX160" fmla="*/ 360 w 918"/>
                <a:gd name="TY160" fmla="*/ 277 h 302"/>
                <a:gd name="TX161" fmla="*/ 342 w 918"/>
                <a:gd name="TY161" fmla="*/ 284 h 302"/>
                <a:gd name="TX162" fmla="*/ 323 w 918"/>
                <a:gd name="TY162" fmla="*/ 290 h 302"/>
                <a:gd name="TX163" fmla="*/ 304 w 918"/>
                <a:gd name="TY163" fmla="*/ 294 h 302"/>
                <a:gd name="TX164" fmla="*/ 285 w 918"/>
                <a:gd name="TY164" fmla="*/ 296 h 302"/>
                <a:gd name="TX165" fmla="*/ 266 w 918"/>
                <a:gd name="TY165" fmla="*/ 298 h 302"/>
                <a:gd name="TX166" fmla="*/ 248 w 918"/>
                <a:gd name="TY166" fmla="*/ 299 h 302"/>
                <a:gd name="TX167" fmla="*/ 231 w 918"/>
                <a:gd name="TY167" fmla="*/ 299 h 302"/>
                <a:gd name="TX168" fmla="*/ 216 w 918"/>
                <a:gd name="TY168" fmla="*/ 299 h 302"/>
                <a:gd name="TX169" fmla="*/ 201 w 918"/>
                <a:gd name="TY169" fmla="*/ 299 h 302"/>
                <a:gd name="TX170" fmla="*/ 185 w 918"/>
                <a:gd name="TY170" fmla="*/ 299 h 302"/>
                <a:gd name="TX171" fmla="*/ 167 w 918"/>
                <a:gd name="TY171" fmla="*/ 298 h 302"/>
                <a:gd name="TX172" fmla="*/ 148 w 918"/>
                <a:gd name="TY172" fmla="*/ 296 h 302"/>
                <a:gd name="TX173" fmla="*/ 129 w 918"/>
                <a:gd name="TY173" fmla="*/ 294 h 302"/>
                <a:gd name="TX174" fmla="*/ 110 w 918"/>
                <a:gd name="TY174" fmla="*/ 290 h 302"/>
                <a:gd name="TX175" fmla="*/ 91 w 918"/>
                <a:gd name="TY175" fmla="*/ 284 h 302"/>
                <a:gd name="TX176" fmla="*/ 73 w 918"/>
                <a:gd name="TY176" fmla="*/ 277 h 302"/>
                <a:gd name="TX177" fmla="*/ 57 w 918"/>
                <a:gd name="TY177" fmla="*/ 267 h 302"/>
                <a:gd name="TX178" fmla="*/ 41 w 918"/>
                <a:gd name="TY178" fmla="*/ 255 h 302"/>
                <a:gd name="TX179" fmla="*/ 27 w 918"/>
                <a:gd name="TY179" fmla="*/ 240 h 302"/>
                <a:gd name="TX180" fmla="*/ 16 w 918"/>
                <a:gd name="TY180" fmla="*/ 223 h 302"/>
                <a:gd name="TX181" fmla="*/ 7 w 918"/>
                <a:gd name="TY181" fmla="*/ 202 h 302"/>
                <a:gd name="TX182" fmla="*/ 2 w 918"/>
                <a:gd name="TY182" fmla="*/ 178 h 302"/>
                <a:gd name="TX183" fmla="*/ 0 w 918"/>
                <a:gd name="TY183" fmla="*/ 150 h 302"/>
                <a:gd name="TX184" fmla="*/ 2 w 918"/>
                <a:gd name="TY184" fmla="*/ 122 h 302"/>
                <a:gd name="TX185" fmla="*/ 7 w 918"/>
                <a:gd name="TY185" fmla="*/ 98 h 302"/>
                <a:gd name="TX186" fmla="*/ 16 w 918"/>
                <a:gd name="TY186" fmla="*/ 77 h 302"/>
                <a:gd name="TX187" fmla="*/ 27 w 918"/>
                <a:gd name="TY187" fmla="*/ 59 h 302"/>
                <a:gd name="TX188" fmla="*/ 41 w 918"/>
                <a:gd name="TY188" fmla="*/ 45 h 302"/>
                <a:gd name="TX189" fmla="*/ 57 w 918"/>
                <a:gd name="TY189" fmla="*/ 33 h 302"/>
                <a:gd name="TX190" fmla="*/ 73 w 918"/>
                <a:gd name="TY190" fmla="*/ 23 h 302"/>
                <a:gd name="TX191" fmla="*/ 91 w 918"/>
                <a:gd name="TY191" fmla="*/ 16 h 302"/>
                <a:gd name="TX192" fmla="*/ 110 w 918"/>
                <a:gd name="TY192" fmla="*/ 10 h 302"/>
                <a:gd name="TX193" fmla="*/ 129 w 918"/>
                <a:gd name="TY193" fmla="*/ 6 h 302"/>
                <a:gd name="TX194" fmla="*/ 148 w 918"/>
                <a:gd name="TY194" fmla="*/ 3 h 302"/>
                <a:gd name="TX195" fmla="*/ 167 w 918"/>
                <a:gd name="TY195" fmla="*/ 1 h 302"/>
                <a:gd name="TX196" fmla="*/ 185 w 918"/>
                <a:gd name="TY196" fmla="*/ 0 h 302"/>
                <a:gd name="TX197" fmla="*/ 201 w 918"/>
                <a:gd name="TY197" fmla="*/ 0 h 302"/>
                <a:gd name="TX198" fmla="*/ 216 w 918"/>
                <a:gd name="TY198" fmla="*/ 0 h 3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</a:cxnLst>
              <a:rect l="l" t="t" r="r" b="b"/>
              <a:pathLst>
                <a:path w="918" h="302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도형 29"/>
            <p:cNvSpPr>
              <a:spLocks/>
            </p:cNvSpPr>
            <p:nvPr/>
          </p:nvSpPr>
          <p:spPr>
            <a:xfrm>
              <a:off x="5106670" y="2216785"/>
              <a:ext cx="219075" cy="145415"/>
            </a:xfrm>
            <a:custGeom>
              <a:avLst/>
              <a:gdLst>
                <a:gd name="TX0" fmla="*/ 1814 w 2395"/>
                <a:gd name="TY0" fmla="*/ 702 h 1362"/>
                <a:gd name="TX1" fmla="*/ 1796 w 2395"/>
                <a:gd name="TY1" fmla="*/ 704 h 1362"/>
                <a:gd name="TX2" fmla="*/ 1778 w 2395"/>
                <a:gd name="TY2" fmla="*/ 709 h 1362"/>
                <a:gd name="TX3" fmla="*/ 1761 w 2395"/>
                <a:gd name="TY3" fmla="*/ 720 h 1362"/>
                <a:gd name="TX4" fmla="*/ 1746 w 2395"/>
                <a:gd name="TY4" fmla="*/ 733 h 1362"/>
                <a:gd name="TX5" fmla="*/ 1590 w 2395"/>
                <a:gd name="TY5" fmla="*/ 904 h 1362"/>
                <a:gd name="TX6" fmla="*/ 2038 w 2395"/>
                <a:gd name="TY6" fmla="*/ 904 h 1362"/>
                <a:gd name="TX7" fmla="*/ 1882 w 2395"/>
                <a:gd name="TY7" fmla="*/ 733 h 1362"/>
                <a:gd name="TX8" fmla="*/ 1867 w 2395"/>
                <a:gd name="TY8" fmla="*/ 719 h 1362"/>
                <a:gd name="TX9" fmla="*/ 1851 w 2395"/>
                <a:gd name="TY9" fmla="*/ 709 h 1362"/>
                <a:gd name="TX10" fmla="*/ 1833 w 2395"/>
                <a:gd name="TY10" fmla="*/ 703 h 1362"/>
                <a:gd name="TX11" fmla="*/ 1814 w 2395"/>
                <a:gd name="TY11" fmla="*/ 702 h 1362"/>
                <a:gd name="TX13" fmla="*/ 1748 w 2395"/>
                <a:gd name="TY13" fmla="*/ 0 h 1362"/>
                <a:gd name="TX14" fmla="*/ 1831 w 2395"/>
                <a:gd name="TY14" fmla="*/ 20 h 1362"/>
                <a:gd name="TX15" fmla="*/ 1892 w 2395"/>
                <a:gd name="TY15" fmla="*/ 38 h 1362"/>
                <a:gd name="TX16" fmla="*/ 1950 w 2395"/>
                <a:gd name="TY16" fmla="*/ 61 h 1362"/>
                <a:gd name="TX17" fmla="*/ 2005 w 2395"/>
                <a:gd name="TY17" fmla="*/ 88 h 1362"/>
                <a:gd name="TX18" fmla="*/ 2057 w 2395"/>
                <a:gd name="TY18" fmla="*/ 121 h 1362"/>
                <a:gd name="TX19" fmla="*/ 2107 w 2395"/>
                <a:gd name="TY19" fmla="*/ 157 h 1362"/>
                <a:gd name="TX20" fmla="*/ 2154 w 2395"/>
                <a:gd name="TY20" fmla="*/ 196 h 1362"/>
                <a:gd name="TX21" fmla="*/ 2196 w 2395"/>
                <a:gd name="TY21" fmla="*/ 239 h 1362"/>
                <a:gd name="TX22" fmla="*/ 2235 w 2395"/>
                <a:gd name="TY22" fmla="*/ 286 h 1362"/>
                <a:gd name="TX23" fmla="*/ 2270 w 2395"/>
                <a:gd name="TY23" fmla="*/ 336 h 1362"/>
                <a:gd name="TX24" fmla="*/ 2301 w 2395"/>
                <a:gd name="TY24" fmla="*/ 388 h 1362"/>
                <a:gd name="TX25" fmla="*/ 2328 w 2395"/>
                <a:gd name="TY25" fmla="*/ 443 h 1362"/>
                <a:gd name="TX26" fmla="*/ 2352 w 2395"/>
                <a:gd name="TY26" fmla="*/ 501 h 1362"/>
                <a:gd name="TX27" fmla="*/ 2369 w 2395"/>
                <a:gd name="TY27" fmla="*/ 561 h 1362"/>
                <a:gd name="TX28" fmla="*/ 2382 w 2395"/>
                <a:gd name="TY28" fmla="*/ 622 h 1362"/>
                <a:gd name="TX29" fmla="*/ 2390 w 2395"/>
                <a:gd name="TY29" fmla="*/ 684 h 1362"/>
                <a:gd name="TX30" fmla="*/ 2393 w 2395"/>
                <a:gd name="TY30" fmla="*/ 748 h 1362"/>
                <a:gd name="TX31" fmla="*/ 2393 w 2395"/>
                <a:gd name="TY31" fmla="*/ 1200 h 1362"/>
                <a:gd name="TX32" fmla="*/ 2390 w 2395"/>
                <a:gd name="TY32" fmla="*/ 1230 h 1362"/>
                <a:gd name="TX33" fmla="*/ 2383 w 2395"/>
                <a:gd name="TY33" fmla="*/ 1256 h 1362"/>
                <a:gd name="TX34" fmla="*/ 2370 w 2395"/>
                <a:gd name="TY34" fmla="*/ 1282 h 1362"/>
                <a:gd name="TX35" fmla="*/ 2354 w 2395"/>
                <a:gd name="TY35" fmla="*/ 1304 h 1362"/>
                <a:gd name="TX36" fmla="*/ 2335 w 2395"/>
                <a:gd name="TY36" fmla="*/ 1324 h 1362"/>
                <a:gd name="TX37" fmla="*/ 2311 w 2395"/>
                <a:gd name="TY37" fmla="*/ 1339 h 1362"/>
                <a:gd name="TX38" fmla="*/ 2286 w 2395"/>
                <a:gd name="TY38" fmla="*/ 1351 h 1362"/>
                <a:gd name="TX39" fmla="*/ 2259 w 2395"/>
                <a:gd name="TY39" fmla="*/ 1358 h 1362"/>
                <a:gd name="TX40" fmla="*/ 2230 w 2395"/>
                <a:gd name="TY40" fmla="*/ 1360 h 1362"/>
                <a:gd name="TX41" fmla="*/ 157 w 2395"/>
                <a:gd name="TY41" fmla="*/ 1360 h 1362"/>
                <a:gd name="TX42" fmla="*/ 129 w 2395"/>
                <a:gd name="TY42" fmla="*/ 1358 h 1362"/>
                <a:gd name="TX43" fmla="*/ 101 w 2395"/>
                <a:gd name="TY43" fmla="*/ 1351 h 1362"/>
                <a:gd name="TX44" fmla="*/ 77 w 2395"/>
                <a:gd name="TY44" fmla="*/ 1339 h 1362"/>
                <a:gd name="TX45" fmla="*/ 55 w 2395"/>
                <a:gd name="TY45" fmla="*/ 1324 h 1362"/>
                <a:gd name="TX46" fmla="*/ 36 w 2395"/>
                <a:gd name="TY46" fmla="*/ 1304 h 1362"/>
                <a:gd name="TX47" fmla="*/ 21 w 2395"/>
                <a:gd name="TY47" fmla="*/ 1282 h 1362"/>
                <a:gd name="TX48" fmla="*/ 10 w 2395"/>
                <a:gd name="TY48" fmla="*/ 1256 h 1362"/>
                <a:gd name="TX49" fmla="*/ 3 w 2395"/>
                <a:gd name="TY49" fmla="*/ 1230 h 1362"/>
                <a:gd name="TX50" fmla="*/ 0 w 2395"/>
                <a:gd name="TY50" fmla="*/ 1200 h 1362"/>
                <a:gd name="TX51" fmla="*/ 0 w 2395"/>
                <a:gd name="TY51" fmla="*/ 748 h 1362"/>
                <a:gd name="TX52" fmla="*/ 3 w 2395"/>
                <a:gd name="TY52" fmla="*/ 684 h 1362"/>
                <a:gd name="TX53" fmla="*/ 11 w 2395"/>
                <a:gd name="TY53" fmla="*/ 622 h 1362"/>
                <a:gd name="TX54" fmla="*/ 23 w 2395"/>
                <a:gd name="TY54" fmla="*/ 561 h 1362"/>
                <a:gd name="TX55" fmla="*/ 41 w 2395"/>
                <a:gd name="TY55" fmla="*/ 501 h 1362"/>
                <a:gd name="TX56" fmla="*/ 63 w 2395"/>
                <a:gd name="TY56" fmla="*/ 443 h 1362"/>
                <a:gd name="TX57" fmla="*/ 90 w 2395"/>
                <a:gd name="TY57" fmla="*/ 389 h 1362"/>
                <a:gd name="TX58" fmla="*/ 122 w 2395"/>
                <a:gd name="TY58" fmla="*/ 336 h 1362"/>
                <a:gd name="TX59" fmla="*/ 156 w 2395"/>
                <a:gd name="TY59" fmla="*/ 286 h 1362"/>
                <a:gd name="TX60" fmla="*/ 195 w 2395"/>
                <a:gd name="TY60" fmla="*/ 240 h 1362"/>
                <a:gd name="TX61" fmla="*/ 237 w 2395"/>
                <a:gd name="TY61" fmla="*/ 196 h 1362"/>
                <a:gd name="TX62" fmla="*/ 283 w 2395"/>
                <a:gd name="TY62" fmla="*/ 157 h 1362"/>
                <a:gd name="TX63" fmla="*/ 332 w 2395"/>
                <a:gd name="TY63" fmla="*/ 121 h 1362"/>
                <a:gd name="TX64" fmla="*/ 385 w 2395"/>
                <a:gd name="TY64" fmla="*/ 89 h 1362"/>
                <a:gd name="TX65" fmla="*/ 440 w 2395"/>
                <a:gd name="TY65" fmla="*/ 62 h 1362"/>
                <a:gd name="TX66" fmla="*/ 498 w 2395"/>
                <a:gd name="TY66" fmla="*/ 38 h 1362"/>
                <a:gd name="TX67" fmla="*/ 559 w 2395"/>
                <a:gd name="TY67" fmla="*/ 20 h 1362"/>
                <a:gd name="TX68" fmla="*/ 640 w 2395"/>
                <a:gd name="TY68" fmla="*/ 0 h 1362"/>
                <a:gd name="TX69" fmla="*/ 1193 w 2395"/>
                <a:gd name="TY69" fmla="*/ 1280 h 1362"/>
                <a:gd name="TX70" fmla="*/ 1748 w 2395"/>
                <a:gd name="TY70" fmla="*/ 0 h 13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2395" h="1362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도형 30"/>
            <p:cNvSpPr>
              <a:spLocks/>
            </p:cNvSpPr>
            <p:nvPr/>
          </p:nvSpPr>
          <p:spPr>
            <a:xfrm>
              <a:off x="5198110" y="2231390"/>
              <a:ext cx="36195" cy="97155"/>
            </a:xfrm>
            <a:custGeom>
              <a:avLst/>
              <a:gdLst>
                <a:gd name="TX0" fmla="*/ 135 w 375"/>
                <a:gd name="TY0" fmla="*/ 0 h 917"/>
                <a:gd name="TX1" fmla="*/ 237 w 375"/>
                <a:gd name="TY1" fmla="*/ 0 h 917"/>
                <a:gd name="TX2" fmla="*/ 258 w 375"/>
                <a:gd name="TY2" fmla="*/ 2 h 917"/>
                <a:gd name="TX3" fmla="*/ 278 w 375"/>
                <a:gd name="TY3" fmla="*/ 9 h 917"/>
                <a:gd name="TX4" fmla="*/ 295 w 375"/>
                <a:gd name="TY4" fmla="*/ 21 h 917"/>
                <a:gd name="TX5" fmla="*/ 310 w 375"/>
                <a:gd name="TY5" fmla="*/ 36 h 917"/>
                <a:gd name="TX6" fmla="*/ 321 w 375"/>
                <a:gd name="TY6" fmla="*/ 53 h 917"/>
                <a:gd name="TX7" fmla="*/ 328 w 375"/>
                <a:gd name="TY7" fmla="*/ 74 h 917"/>
                <a:gd name="TX8" fmla="*/ 366 w 375"/>
                <a:gd name="TY8" fmla="*/ 234 h 917"/>
                <a:gd name="TX9" fmla="*/ 368 w 375"/>
                <a:gd name="TY9" fmla="*/ 257 h 917"/>
                <a:gd name="TX10" fmla="*/ 365 w 375"/>
                <a:gd name="TY10" fmla="*/ 281 h 917"/>
                <a:gd name="TX11" fmla="*/ 357 w 375"/>
                <a:gd name="TY11" fmla="*/ 301 h 917"/>
                <a:gd name="TX12" fmla="*/ 345 w 375"/>
                <a:gd name="TY12" fmla="*/ 319 h 917"/>
                <a:gd name="TX13" fmla="*/ 329 w 375"/>
                <a:gd name="TY13" fmla="*/ 334 h 917"/>
                <a:gd name="TX14" fmla="*/ 309 w 375"/>
                <a:gd name="TY14" fmla="*/ 345 h 917"/>
                <a:gd name="TX15" fmla="*/ 287 w 375"/>
                <a:gd name="TY15" fmla="*/ 351 h 917"/>
                <a:gd name="TX16" fmla="*/ 373 w 375"/>
                <a:gd name="TY16" fmla="*/ 438 h 917"/>
                <a:gd name="TX17" fmla="*/ 187 w 375"/>
                <a:gd name="TY17" fmla="*/ 915 h 917"/>
                <a:gd name="TX18" fmla="*/ 0 w 375"/>
                <a:gd name="TY18" fmla="*/ 438 h 917"/>
                <a:gd name="TX19" fmla="*/ 85 w 375"/>
                <a:gd name="TY19" fmla="*/ 351 h 917"/>
                <a:gd name="TX20" fmla="*/ 63 w 375"/>
                <a:gd name="TY20" fmla="*/ 345 h 917"/>
                <a:gd name="TX21" fmla="*/ 44 w 375"/>
                <a:gd name="TY21" fmla="*/ 334 h 917"/>
                <a:gd name="TX22" fmla="*/ 27 w 375"/>
                <a:gd name="TY22" fmla="*/ 319 h 917"/>
                <a:gd name="TX23" fmla="*/ 15 w 375"/>
                <a:gd name="TY23" fmla="*/ 301 h 917"/>
                <a:gd name="TX24" fmla="*/ 7 w 375"/>
                <a:gd name="TY24" fmla="*/ 281 h 917"/>
                <a:gd name="TX25" fmla="*/ 4 w 375"/>
                <a:gd name="TY25" fmla="*/ 257 h 917"/>
                <a:gd name="TX26" fmla="*/ 6 w 375"/>
                <a:gd name="TY26" fmla="*/ 234 h 917"/>
                <a:gd name="TX27" fmla="*/ 44 w 375"/>
                <a:gd name="TY27" fmla="*/ 74 h 917"/>
                <a:gd name="TX28" fmla="*/ 52 w 375"/>
                <a:gd name="TY28" fmla="*/ 53 h 917"/>
                <a:gd name="TX29" fmla="*/ 63 w 375"/>
                <a:gd name="TY29" fmla="*/ 36 h 917"/>
                <a:gd name="TX30" fmla="*/ 77 w 375"/>
                <a:gd name="TY30" fmla="*/ 21 h 917"/>
                <a:gd name="TX31" fmla="*/ 95 w 375"/>
                <a:gd name="TY31" fmla="*/ 9 h 917"/>
                <a:gd name="TX32" fmla="*/ 114 w 375"/>
                <a:gd name="TY32" fmla="*/ 2 h 917"/>
                <a:gd name="TX33" fmla="*/ 135 w 375"/>
                <a:gd name="TY33" fmla="*/ 0 h 91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375" h="917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2" name="도형 31"/>
          <p:cNvSpPr>
            <a:spLocks/>
          </p:cNvSpPr>
          <p:nvPr/>
        </p:nvSpPr>
        <p:spPr>
          <a:xfrm flipH="1">
            <a:off x="7093585" y="2022475"/>
            <a:ext cx="266700" cy="380365"/>
          </a:xfrm>
          <a:custGeom>
            <a:avLst/>
            <a:gdLst>
              <a:gd name="TX0" fmla="*/ 2538 w 2833"/>
              <a:gd name="TY0" fmla="*/ 2529 h 3474"/>
              <a:gd name="TX1" fmla="*/ 2517 w 2833"/>
              <a:gd name="TY1" fmla="*/ 2531 h 3474"/>
              <a:gd name="TX2" fmla="*/ 2496 w 2833"/>
              <a:gd name="TY2" fmla="*/ 2537 h 3474"/>
              <a:gd name="TX3" fmla="*/ 2476 w 2833"/>
              <a:gd name="TY3" fmla="*/ 2547 h 3474"/>
              <a:gd name="TX4" fmla="*/ 2459 w 2833"/>
              <a:gd name="TY4" fmla="*/ 2563 h 3474"/>
              <a:gd name="TX5" fmla="*/ 2124 w 2833"/>
              <a:gd name="TY5" fmla="*/ 2939 h 3474"/>
              <a:gd name="TX6" fmla="*/ 1950 w 2833"/>
              <a:gd name="TY6" fmla="*/ 2800 h 3474"/>
              <a:gd name="TX7" fmla="*/ 1930 w 2833"/>
              <a:gd name="TY7" fmla="*/ 2787 h 3474"/>
              <a:gd name="TX8" fmla="*/ 1909 w 2833"/>
              <a:gd name="TY8" fmla="*/ 2780 h 3474"/>
              <a:gd name="TX9" fmla="*/ 1888 w 2833"/>
              <a:gd name="TY9" fmla="*/ 2778 h 3474"/>
              <a:gd name="TX10" fmla="*/ 1866 w 2833"/>
              <a:gd name="TY10" fmla="*/ 2780 h 3474"/>
              <a:gd name="TX11" fmla="*/ 1845 w 2833"/>
              <a:gd name="TY11" fmla="*/ 2787 h 3474"/>
              <a:gd name="TX12" fmla="*/ 1826 w 2833"/>
              <a:gd name="TY12" fmla="*/ 2799 h 3474"/>
              <a:gd name="TX13" fmla="*/ 1810 w 2833"/>
              <a:gd name="TY13" fmla="*/ 2814 h 3474"/>
              <a:gd name="TX14" fmla="*/ 1797 w 2833"/>
              <a:gd name="TY14" fmla="*/ 2834 h 3474"/>
              <a:gd name="TX15" fmla="*/ 1791 w 2833"/>
              <a:gd name="TY15" fmla="*/ 2855 h 3474"/>
              <a:gd name="TX16" fmla="*/ 1788 w 2833"/>
              <a:gd name="TY16" fmla="*/ 2876 h 3474"/>
              <a:gd name="TX17" fmla="*/ 1791 w 2833"/>
              <a:gd name="TY17" fmla="*/ 2899 h 3474"/>
              <a:gd name="TX18" fmla="*/ 1797 w 2833"/>
              <a:gd name="TY18" fmla="*/ 2920 h 3474"/>
              <a:gd name="TX19" fmla="*/ 1809 w 2833"/>
              <a:gd name="TY19" fmla="*/ 2938 h 3474"/>
              <a:gd name="TX20" fmla="*/ 1826 w 2833"/>
              <a:gd name="TY20" fmla="*/ 2954 h 3474"/>
              <a:gd name="TX21" fmla="*/ 2073 w 2833"/>
              <a:gd name="TY21" fmla="*/ 3152 h 3474"/>
              <a:gd name="TX22" fmla="*/ 2093 w 2833"/>
              <a:gd name="TY22" fmla="*/ 3165 h 3474"/>
              <a:gd name="TX23" fmla="*/ 2114 w 2833"/>
              <a:gd name="TY23" fmla="*/ 3172 h 3474"/>
              <a:gd name="TX24" fmla="*/ 2135 w 2833"/>
              <a:gd name="TY24" fmla="*/ 3174 h 3474"/>
              <a:gd name="TX25" fmla="*/ 2156 w 2833"/>
              <a:gd name="TY25" fmla="*/ 3172 h 3474"/>
              <a:gd name="TX26" fmla="*/ 2175 w 2833"/>
              <a:gd name="TY26" fmla="*/ 3166 h 3474"/>
              <a:gd name="TX27" fmla="*/ 2194 w 2833"/>
              <a:gd name="TY27" fmla="*/ 3155 h 3474"/>
              <a:gd name="TX28" fmla="*/ 2210 w 2833"/>
              <a:gd name="TY28" fmla="*/ 3142 h 3474"/>
              <a:gd name="TX29" fmla="*/ 2607 w 2833"/>
              <a:gd name="TY29" fmla="*/ 2694 h 3474"/>
              <a:gd name="TX30" fmla="*/ 2620 w 2833"/>
              <a:gd name="TY30" fmla="*/ 2676 h 3474"/>
              <a:gd name="TX31" fmla="*/ 2628 w 2833"/>
              <a:gd name="TY31" fmla="*/ 2656 h 3474"/>
              <a:gd name="TX32" fmla="*/ 2633 w 2833"/>
              <a:gd name="TY32" fmla="*/ 2633 h 3474"/>
              <a:gd name="TX33" fmla="*/ 2631 w 2833"/>
              <a:gd name="TY33" fmla="*/ 2612 h 3474"/>
              <a:gd name="TX34" fmla="*/ 2625 w 2833"/>
              <a:gd name="TY34" fmla="*/ 2591 h 3474"/>
              <a:gd name="TX35" fmla="*/ 2615 w 2833"/>
              <a:gd name="TY35" fmla="*/ 2571 h 3474"/>
              <a:gd name="TX36" fmla="*/ 2599 w 2833"/>
              <a:gd name="TY36" fmla="*/ 2555 h 3474"/>
              <a:gd name="TX37" fmla="*/ 2580 w 2833"/>
              <a:gd name="TY37" fmla="*/ 2542 h 3474"/>
              <a:gd name="TX38" fmla="*/ 2560 w 2833"/>
              <a:gd name="TY38" fmla="*/ 2534 h 3474"/>
              <a:gd name="TX39" fmla="*/ 2538 w 2833"/>
              <a:gd name="TY39" fmla="*/ 2529 h 3474"/>
              <a:gd name="TX41" fmla="*/ 944 w 2833"/>
              <a:gd name="TY41" fmla="*/ 2430 h 3474"/>
              <a:gd name="TX42" fmla="*/ 1391 w 2833"/>
              <a:gd name="TY42" fmla="*/ 2430 h 3474"/>
              <a:gd name="TX43" fmla="*/ 1406 w 2833"/>
              <a:gd name="TY43" fmla="*/ 2433 h 3474"/>
              <a:gd name="TX44" fmla="*/ 1420 w 2833"/>
              <a:gd name="TY44" fmla="*/ 2440 h 3474"/>
              <a:gd name="TX45" fmla="*/ 1431 w 2833"/>
              <a:gd name="TY45" fmla="*/ 2450 h 3474"/>
              <a:gd name="TX46" fmla="*/ 1438 w 2833"/>
              <a:gd name="TY46" fmla="*/ 2464 h 3474"/>
              <a:gd name="TX47" fmla="*/ 1440 w 2833"/>
              <a:gd name="TY47" fmla="*/ 2480 h 3474"/>
              <a:gd name="TX48" fmla="*/ 1440 w 2833"/>
              <a:gd name="TY48" fmla="*/ 2529 h 3474"/>
              <a:gd name="TX49" fmla="*/ 1438 w 2833"/>
              <a:gd name="TY49" fmla="*/ 2545 h 3474"/>
              <a:gd name="TX50" fmla="*/ 1431 w 2833"/>
              <a:gd name="TY50" fmla="*/ 2559 h 3474"/>
              <a:gd name="TX51" fmla="*/ 1420 w 2833"/>
              <a:gd name="TY51" fmla="*/ 2569 h 3474"/>
              <a:gd name="TX52" fmla="*/ 1406 w 2833"/>
              <a:gd name="TY52" fmla="*/ 2577 h 3474"/>
              <a:gd name="TX53" fmla="*/ 1391 w 2833"/>
              <a:gd name="TY53" fmla="*/ 2579 h 3474"/>
              <a:gd name="TX54" fmla="*/ 944 w 2833"/>
              <a:gd name="TY54" fmla="*/ 2579 h 3474"/>
              <a:gd name="TX55" fmla="*/ 928 w 2833"/>
              <a:gd name="TY55" fmla="*/ 2577 h 3474"/>
              <a:gd name="TX56" fmla="*/ 914 w 2833"/>
              <a:gd name="TY56" fmla="*/ 2569 h 3474"/>
              <a:gd name="TX57" fmla="*/ 904 w 2833"/>
              <a:gd name="TY57" fmla="*/ 2559 h 3474"/>
              <a:gd name="TX58" fmla="*/ 896 w 2833"/>
              <a:gd name="TY58" fmla="*/ 2545 h 3474"/>
              <a:gd name="TX59" fmla="*/ 894 w 2833"/>
              <a:gd name="TY59" fmla="*/ 2529 h 3474"/>
              <a:gd name="TX60" fmla="*/ 894 w 2833"/>
              <a:gd name="TY60" fmla="*/ 2480 h 3474"/>
              <a:gd name="TX61" fmla="*/ 896 w 2833"/>
              <a:gd name="TY61" fmla="*/ 2464 h 3474"/>
              <a:gd name="TX62" fmla="*/ 904 w 2833"/>
              <a:gd name="TY62" fmla="*/ 2450 h 3474"/>
              <a:gd name="TX63" fmla="*/ 914 w 2833"/>
              <a:gd name="TY63" fmla="*/ 2440 h 3474"/>
              <a:gd name="TX64" fmla="*/ 928 w 2833"/>
              <a:gd name="TY64" fmla="*/ 2433 h 3474"/>
              <a:gd name="TX65" fmla="*/ 944 w 2833"/>
              <a:gd name="TY65" fmla="*/ 2430 h 3474"/>
              <a:gd name="TX67" fmla="*/ 769 w 2833"/>
              <a:gd name="TY67" fmla="*/ 2319 h 3474"/>
              <a:gd name="TX68" fmla="*/ 783 w 2833"/>
              <a:gd name="TY68" fmla="*/ 2322 h 3474"/>
              <a:gd name="TX69" fmla="*/ 795 w 2833"/>
              <a:gd name="TY69" fmla="*/ 2330 h 3474"/>
              <a:gd name="TX70" fmla="*/ 805 w 2833"/>
              <a:gd name="TY70" fmla="*/ 2341 h 3474"/>
              <a:gd name="TX71" fmla="*/ 810 w 2833"/>
              <a:gd name="TY71" fmla="*/ 2355 h 3474"/>
              <a:gd name="TX72" fmla="*/ 810 w 2833"/>
              <a:gd name="TY72" fmla="*/ 2368 h 3474"/>
              <a:gd name="TX73" fmla="*/ 807 w 2833"/>
              <a:gd name="TY73" fmla="*/ 2382 h 3474"/>
              <a:gd name="TX74" fmla="*/ 800 w 2833"/>
              <a:gd name="TY74" fmla="*/ 2395 h 3474"/>
              <a:gd name="TX75" fmla="*/ 616 w 2833"/>
              <a:gd name="TY75" fmla="*/ 2600 h 3474"/>
              <a:gd name="TX76" fmla="*/ 606 w 2833"/>
              <a:gd name="TY76" fmla="*/ 2608 h 3474"/>
              <a:gd name="TX77" fmla="*/ 594 w 2833"/>
              <a:gd name="TY77" fmla="*/ 2613 h 3474"/>
              <a:gd name="TX78" fmla="*/ 581 w 2833"/>
              <a:gd name="TY78" fmla="*/ 2616 h 3474"/>
              <a:gd name="TX79" fmla="*/ 567 w 2833"/>
              <a:gd name="TY79" fmla="*/ 2612 h 3474"/>
              <a:gd name="TX80" fmla="*/ 553 w 2833"/>
              <a:gd name="TY80" fmla="*/ 2605 h 3474"/>
              <a:gd name="TX81" fmla="*/ 439 w 2833"/>
              <a:gd name="TY81" fmla="*/ 2514 h 3474"/>
              <a:gd name="TX82" fmla="*/ 430 w 2833"/>
              <a:gd name="TY82" fmla="*/ 2503 h 3474"/>
              <a:gd name="TX83" fmla="*/ 423 w 2833"/>
              <a:gd name="TY83" fmla="*/ 2490 h 3474"/>
              <a:gd name="TX84" fmla="*/ 422 w 2833"/>
              <a:gd name="TY84" fmla="*/ 2477 h 3474"/>
              <a:gd name="TX85" fmla="*/ 425 w 2833"/>
              <a:gd name="TY85" fmla="*/ 2463 h 3474"/>
              <a:gd name="TX86" fmla="*/ 432 w 2833"/>
              <a:gd name="TY86" fmla="*/ 2449 h 3474"/>
              <a:gd name="TX87" fmla="*/ 442 w 2833"/>
              <a:gd name="TY87" fmla="*/ 2440 h 3474"/>
              <a:gd name="TX88" fmla="*/ 456 w 2833"/>
              <a:gd name="TY88" fmla="*/ 2435 h 3474"/>
              <a:gd name="TX89" fmla="*/ 470 w 2833"/>
              <a:gd name="TY89" fmla="*/ 2433 h 3474"/>
              <a:gd name="TX90" fmla="*/ 484 w 2833"/>
              <a:gd name="TY90" fmla="*/ 2436 h 3474"/>
              <a:gd name="TX91" fmla="*/ 496 w 2833"/>
              <a:gd name="TY91" fmla="*/ 2443 h 3474"/>
              <a:gd name="TX92" fmla="*/ 576 w 2833"/>
              <a:gd name="TY92" fmla="*/ 2507 h 3474"/>
              <a:gd name="TX93" fmla="*/ 731 w 2833"/>
              <a:gd name="TY93" fmla="*/ 2334 h 3474"/>
              <a:gd name="TX94" fmla="*/ 742 w 2833"/>
              <a:gd name="TY94" fmla="*/ 2324 h 3474"/>
              <a:gd name="TX95" fmla="*/ 755 w 2833"/>
              <a:gd name="TY95" fmla="*/ 2320 h 3474"/>
              <a:gd name="TX96" fmla="*/ 769 w 2833"/>
              <a:gd name="TY96" fmla="*/ 2319 h 3474"/>
              <a:gd name="TX98" fmla="*/ 2186 w 2833"/>
              <a:gd name="TY98" fmla="*/ 2182 h 3474"/>
              <a:gd name="TX99" fmla="*/ 2251 w 2833"/>
              <a:gd name="TY99" fmla="*/ 2185 h 3474"/>
              <a:gd name="TX100" fmla="*/ 2316 w 2833"/>
              <a:gd name="TY100" fmla="*/ 2196 h 3474"/>
              <a:gd name="TX101" fmla="*/ 2378 w 2833"/>
              <a:gd name="TY101" fmla="*/ 2212 h 3474"/>
              <a:gd name="TX102" fmla="*/ 2437 w 2833"/>
              <a:gd name="TY102" fmla="*/ 2233 h 3474"/>
              <a:gd name="TX103" fmla="*/ 2494 w 2833"/>
              <a:gd name="TY103" fmla="*/ 2260 h 3474"/>
              <a:gd name="TX104" fmla="*/ 2546 w 2833"/>
              <a:gd name="TY104" fmla="*/ 2293 h 3474"/>
              <a:gd name="TX105" fmla="*/ 2596 w 2833"/>
              <a:gd name="TY105" fmla="*/ 2329 h 3474"/>
              <a:gd name="TX106" fmla="*/ 2642 w 2833"/>
              <a:gd name="TY106" fmla="*/ 2371 h 3474"/>
              <a:gd name="TX107" fmla="*/ 2683 w 2833"/>
              <a:gd name="TY107" fmla="*/ 2417 h 3474"/>
              <a:gd name="TX108" fmla="*/ 2721 w 2833"/>
              <a:gd name="TY108" fmla="*/ 2466 h 3474"/>
              <a:gd name="TX109" fmla="*/ 2753 w 2833"/>
              <a:gd name="TY109" fmla="*/ 2520 h 3474"/>
              <a:gd name="TX110" fmla="*/ 2780 w 2833"/>
              <a:gd name="TY110" fmla="*/ 2577 h 3474"/>
              <a:gd name="TX111" fmla="*/ 2802 w 2833"/>
              <a:gd name="TY111" fmla="*/ 2636 h 3474"/>
              <a:gd name="TX112" fmla="*/ 2818 w 2833"/>
              <a:gd name="TY112" fmla="*/ 2698 h 3474"/>
              <a:gd name="TX113" fmla="*/ 2828 w 2833"/>
              <a:gd name="TY113" fmla="*/ 2761 h 3474"/>
              <a:gd name="TX114" fmla="*/ 2831 w 2833"/>
              <a:gd name="TY114" fmla="*/ 2827 h 3474"/>
              <a:gd name="TX115" fmla="*/ 2828 w 2833"/>
              <a:gd name="TY115" fmla="*/ 2893 h 3474"/>
              <a:gd name="TX116" fmla="*/ 2818 w 2833"/>
              <a:gd name="TY116" fmla="*/ 2958 h 3474"/>
              <a:gd name="TX117" fmla="*/ 2802 w 2833"/>
              <a:gd name="TY117" fmla="*/ 3019 h 3474"/>
              <a:gd name="TX118" fmla="*/ 2780 w 2833"/>
              <a:gd name="TY118" fmla="*/ 3079 h 3474"/>
              <a:gd name="TX119" fmla="*/ 2753 w 2833"/>
              <a:gd name="TY119" fmla="*/ 3134 h 3474"/>
              <a:gd name="TX120" fmla="*/ 2721 w 2833"/>
              <a:gd name="TY120" fmla="*/ 3188 h 3474"/>
              <a:gd name="TX121" fmla="*/ 2683 w 2833"/>
              <a:gd name="TY121" fmla="*/ 3237 h 3474"/>
              <a:gd name="TX122" fmla="*/ 2642 w 2833"/>
              <a:gd name="TY122" fmla="*/ 3283 h 3474"/>
              <a:gd name="TX123" fmla="*/ 2596 w 2833"/>
              <a:gd name="TY123" fmla="*/ 3325 h 3474"/>
              <a:gd name="TX124" fmla="*/ 2546 w 2833"/>
              <a:gd name="TY124" fmla="*/ 3362 h 3474"/>
              <a:gd name="TX125" fmla="*/ 2494 w 2833"/>
              <a:gd name="TY125" fmla="*/ 3394 h 3474"/>
              <a:gd name="TX126" fmla="*/ 2437 w 2833"/>
              <a:gd name="TY126" fmla="*/ 3421 h 3474"/>
              <a:gd name="TX127" fmla="*/ 2378 w 2833"/>
              <a:gd name="TY127" fmla="*/ 3443 h 3474"/>
              <a:gd name="TX128" fmla="*/ 2316 w 2833"/>
              <a:gd name="TY128" fmla="*/ 3459 h 3474"/>
              <a:gd name="TX129" fmla="*/ 2251 w 2833"/>
              <a:gd name="TY129" fmla="*/ 3469 h 3474"/>
              <a:gd name="TX130" fmla="*/ 2186 w 2833"/>
              <a:gd name="TY130" fmla="*/ 3472 h 3474"/>
              <a:gd name="TX131" fmla="*/ 2120 w 2833"/>
              <a:gd name="TY131" fmla="*/ 3469 h 3474"/>
              <a:gd name="TX132" fmla="*/ 2055 w 2833"/>
              <a:gd name="TY132" fmla="*/ 3459 h 3474"/>
              <a:gd name="TX133" fmla="*/ 1993 w 2833"/>
              <a:gd name="TY133" fmla="*/ 3443 h 3474"/>
              <a:gd name="TX134" fmla="*/ 1934 w 2833"/>
              <a:gd name="TY134" fmla="*/ 3421 h 3474"/>
              <a:gd name="TX135" fmla="*/ 1877 w 2833"/>
              <a:gd name="TY135" fmla="*/ 3394 h 3474"/>
              <a:gd name="TX136" fmla="*/ 1825 w 2833"/>
              <a:gd name="TY136" fmla="*/ 3362 h 3474"/>
              <a:gd name="TX137" fmla="*/ 1775 w 2833"/>
              <a:gd name="TY137" fmla="*/ 3325 h 3474"/>
              <a:gd name="TX138" fmla="*/ 1729 w 2833"/>
              <a:gd name="TY138" fmla="*/ 3283 h 3474"/>
              <a:gd name="TX139" fmla="*/ 1688 w 2833"/>
              <a:gd name="TY139" fmla="*/ 3237 h 3474"/>
              <a:gd name="TX140" fmla="*/ 1650 w 2833"/>
              <a:gd name="TY140" fmla="*/ 3188 h 3474"/>
              <a:gd name="TX141" fmla="*/ 1618 w 2833"/>
              <a:gd name="TY141" fmla="*/ 3134 h 3474"/>
              <a:gd name="TX142" fmla="*/ 1591 w 2833"/>
              <a:gd name="TY142" fmla="*/ 3079 h 3474"/>
              <a:gd name="TX143" fmla="*/ 1569 w 2833"/>
              <a:gd name="TY143" fmla="*/ 3019 h 3474"/>
              <a:gd name="TX144" fmla="*/ 1553 w 2833"/>
              <a:gd name="TY144" fmla="*/ 2958 h 3474"/>
              <a:gd name="TX145" fmla="*/ 1543 w 2833"/>
              <a:gd name="TY145" fmla="*/ 2893 h 3474"/>
              <a:gd name="TX146" fmla="*/ 1540 w 2833"/>
              <a:gd name="TY146" fmla="*/ 2827 h 3474"/>
              <a:gd name="TX147" fmla="*/ 1543 w 2833"/>
              <a:gd name="TY147" fmla="*/ 2761 h 3474"/>
              <a:gd name="TX148" fmla="*/ 1553 w 2833"/>
              <a:gd name="TY148" fmla="*/ 2698 h 3474"/>
              <a:gd name="TX149" fmla="*/ 1569 w 2833"/>
              <a:gd name="TY149" fmla="*/ 2636 h 3474"/>
              <a:gd name="TX150" fmla="*/ 1591 w 2833"/>
              <a:gd name="TY150" fmla="*/ 2577 h 3474"/>
              <a:gd name="TX151" fmla="*/ 1618 w 2833"/>
              <a:gd name="TY151" fmla="*/ 2520 h 3474"/>
              <a:gd name="TX152" fmla="*/ 1650 w 2833"/>
              <a:gd name="TY152" fmla="*/ 2466 h 3474"/>
              <a:gd name="TX153" fmla="*/ 1688 w 2833"/>
              <a:gd name="TY153" fmla="*/ 2417 h 3474"/>
              <a:gd name="TX154" fmla="*/ 1729 w 2833"/>
              <a:gd name="TY154" fmla="*/ 2371 h 3474"/>
              <a:gd name="TX155" fmla="*/ 1775 w 2833"/>
              <a:gd name="TY155" fmla="*/ 2329 h 3474"/>
              <a:gd name="TX156" fmla="*/ 1825 w 2833"/>
              <a:gd name="TY156" fmla="*/ 2293 h 3474"/>
              <a:gd name="TX157" fmla="*/ 1877 w 2833"/>
              <a:gd name="TY157" fmla="*/ 2260 h 3474"/>
              <a:gd name="TX158" fmla="*/ 1934 w 2833"/>
              <a:gd name="TY158" fmla="*/ 2233 h 3474"/>
              <a:gd name="TX159" fmla="*/ 1993 w 2833"/>
              <a:gd name="TY159" fmla="*/ 2212 h 3474"/>
              <a:gd name="TX160" fmla="*/ 2055 w 2833"/>
              <a:gd name="TY160" fmla="*/ 2196 h 3474"/>
              <a:gd name="TX161" fmla="*/ 2120 w 2833"/>
              <a:gd name="TY161" fmla="*/ 2185 h 3474"/>
              <a:gd name="TX162" fmla="*/ 2186 w 2833"/>
              <a:gd name="TY162" fmla="*/ 2182 h 3474"/>
              <a:gd name="TX164" fmla="*/ 944 w 2833"/>
              <a:gd name="TY164" fmla="*/ 1984 h 3474"/>
              <a:gd name="TX165" fmla="*/ 1491 w 2833"/>
              <a:gd name="TY165" fmla="*/ 1984 h 3474"/>
              <a:gd name="TX166" fmla="*/ 1505 w 2833"/>
              <a:gd name="TY166" fmla="*/ 1986 h 3474"/>
              <a:gd name="TX167" fmla="*/ 1519 w 2833"/>
              <a:gd name="TY167" fmla="*/ 1994 h 3474"/>
              <a:gd name="TX168" fmla="*/ 1531 w 2833"/>
              <a:gd name="TY168" fmla="*/ 2004 h 3474"/>
              <a:gd name="TX169" fmla="*/ 1537 w 2833"/>
              <a:gd name="TY169" fmla="*/ 2018 h 3474"/>
              <a:gd name="TX170" fmla="*/ 1540 w 2833"/>
              <a:gd name="TY170" fmla="*/ 2034 h 3474"/>
              <a:gd name="TX171" fmla="*/ 1540 w 2833"/>
              <a:gd name="TY171" fmla="*/ 2083 h 3474"/>
              <a:gd name="TX172" fmla="*/ 1537 w 2833"/>
              <a:gd name="TY172" fmla="*/ 2099 h 3474"/>
              <a:gd name="TX173" fmla="*/ 1531 w 2833"/>
              <a:gd name="TY173" fmla="*/ 2113 h 3474"/>
              <a:gd name="TX174" fmla="*/ 1519 w 2833"/>
              <a:gd name="TY174" fmla="*/ 2123 h 3474"/>
              <a:gd name="TX175" fmla="*/ 1505 w 2833"/>
              <a:gd name="TY175" fmla="*/ 2131 h 3474"/>
              <a:gd name="TX176" fmla="*/ 1491 w 2833"/>
              <a:gd name="TY176" fmla="*/ 2133 h 3474"/>
              <a:gd name="TX177" fmla="*/ 944 w 2833"/>
              <a:gd name="TY177" fmla="*/ 2133 h 3474"/>
              <a:gd name="TX178" fmla="*/ 928 w 2833"/>
              <a:gd name="TY178" fmla="*/ 2131 h 3474"/>
              <a:gd name="TX179" fmla="*/ 914 w 2833"/>
              <a:gd name="TY179" fmla="*/ 2123 h 3474"/>
              <a:gd name="TX180" fmla="*/ 904 w 2833"/>
              <a:gd name="TY180" fmla="*/ 2113 h 3474"/>
              <a:gd name="TX181" fmla="*/ 896 w 2833"/>
              <a:gd name="TY181" fmla="*/ 2099 h 3474"/>
              <a:gd name="TX182" fmla="*/ 894 w 2833"/>
              <a:gd name="TY182" fmla="*/ 2083 h 3474"/>
              <a:gd name="TX183" fmla="*/ 894 w 2833"/>
              <a:gd name="TY183" fmla="*/ 2034 h 3474"/>
              <a:gd name="TX184" fmla="*/ 896 w 2833"/>
              <a:gd name="TY184" fmla="*/ 2018 h 3474"/>
              <a:gd name="TX185" fmla="*/ 904 w 2833"/>
              <a:gd name="TY185" fmla="*/ 2004 h 3474"/>
              <a:gd name="TX186" fmla="*/ 914 w 2833"/>
              <a:gd name="TY186" fmla="*/ 1994 h 3474"/>
              <a:gd name="TX187" fmla="*/ 928 w 2833"/>
              <a:gd name="TY187" fmla="*/ 1986 h 3474"/>
              <a:gd name="TX188" fmla="*/ 944 w 2833"/>
              <a:gd name="TY188" fmla="*/ 1984 h 3474"/>
              <a:gd name="TX190" fmla="*/ 769 w 2833"/>
              <a:gd name="TY190" fmla="*/ 1894 h 3474"/>
              <a:gd name="TX191" fmla="*/ 783 w 2833"/>
              <a:gd name="TY191" fmla="*/ 1897 h 3474"/>
              <a:gd name="TX192" fmla="*/ 795 w 2833"/>
              <a:gd name="TY192" fmla="*/ 1905 h 3474"/>
              <a:gd name="TX193" fmla="*/ 805 w 2833"/>
              <a:gd name="TY193" fmla="*/ 1916 h 3474"/>
              <a:gd name="TX194" fmla="*/ 810 w 2833"/>
              <a:gd name="TY194" fmla="*/ 1930 h 3474"/>
              <a:gd name="TX195" fmla="*/ 810 w 2833"/>
              <a:gd name="TY195" fmla="*/ 1943 h 3474"/>
              <a:gd name="TX196" fmla="*/ 807 w 2833"/>
              <a:gd name="TY196" fmla="*/ 1957 h 3474"/>
              <a:gd name="TX197" fmla="*/ 800 w 2833"/>
              <a:gd name="TY197" fmla="*/ 1970 h 3474"/>
              <a:gd name="TX198" fmla="*/ 616 w 2833"/>
              <a:gd name="TY198" fmla="*/ 2175 h 3474"/>
              <a:gd name="TX199" fmla="*/ 606 w 2833"/>
              <a:gd name="TY199" fmla="*/ 2183 h 3474"/>
              <a:gd name="TX200" fmla="*/ 594 w 2833"/>
              <a:gd name="TY200" fmla="*/ 2188 h 3474"/>
              <a:gd name="TX201" fmla="*/ 581 w 2833"/>
              <a:gd name="TY201" fmla="*/ 2191 h 3474"/>
              <a:gd name="TX202" fmla="*/ 567 w 2833"/>
              <a:gd name="TY202" fmla="*/ 2187 h 3474"/>
              <a:gd name="TX203" fmla="*/ 553 w 2833"/>
              <a:gd name="TY203" fmla="*/ 2180 h 3474"/>
              <a:gd name="TX204" fmla="*/ 439 w 2833"/>
              <a:gd name="TY204" fmla="*/ 2088 h 3474"/>
              <a:gd name="TX205" fmla="*/ 430 w 2833"/>
              <a:gd name="TY205" fmla="*/ 2078 h 3474"/>
              <a:gd name="TX206" fmla="*/ 423 w 2833"/>
              <a:gd name="TY206" fmla="*/ 2065 h 3474"/>
              <a:gd name="TX207" fmla="*/ 422 w 2833"/>
              <a:gd name="TY207" fmla="*/ 2052 h 3474"/>
              <a:gd name="TX208" fmla="*/ 425 w 2833"/>
              <a:gd name="TY208" fmla="*/ 2038 h 3474"/>
              <a:gd name="TX209" fmla="*/ 432 w 2833"/>
              <a:gd name="TY209" fmla="*/ 2024 h 3474"/>
              <a:gd name="TX210" fmla="*/ 442 w 2833"/>
              <a:gd name="TY210" fmla="*/ 2015 h 3474"/>
              <a:gd name="TX211" fmla="*/ 456 w 2833"/>
              <a:gd name="TY211" fmla="*/ 2010 h 3474"/>
              <a:gd name="TX212" fmla="*/ 470 w 2833"/>
              <a:gd name="TY212" fmla="*/ 2007 h 3474"/>
              <a:gd name="TX213" fmla="*/ 484 w 2833"/>
              <a:gd name="TY213" fmla="*/ 2011 h 3474"/>
              <a:gd name="TX214" fmla="*/ 496 w 2833"/>
              <a:gd name="TY214" fmla="*/ 2018 h 3474"/>
              <a:gd name="TX215" fmla="*/ 576 w 2833"/>
              <a:gd name="TY215" fmla="*/ 2082 h 3474"/>
              <a:gd name="TX216" fmla="*/ 731 w 2833"/>
              <a:gd name="TY216" fmla="*/ 1909 h 3474"/>
              <a:gd name="TX217" fmla="*/ 742 w 2833"/>
              <a:gd name="TY217" fmla="*/ 1899 h 3474"/>
              <a:gd name="TX218" fmla="*/ 755 w 2833"/>
              <a:gd name="TY218" fmla="*/ 1895 h 3474"/>
              <a:gd name="TX219" fmla="*/ 769 w 2833"/>
              <a:gd name="TY219" fmla="*/ 1894 h 3474"/>
              <a:gd name="TX221" fmla="*/ 944 w 2833"/>
              <a:gd name="TY221" fmla="*/ 1588 h 3474"/>
              <a:gd name="TX222" fmla="*/ 1738 w 2833"/>
              <a:gd name="TY222" fmla="*/ 1588 h 3474"/>
              <a:gd name="TX223" fmla="*/ 1754 w 2833"/>
              <a:gd name="TY223" fmla="*/ 1590 h 3474"/>
              <a:gd name="TX224" fmla="*/ 1768 w 2833"/>
              <a:gd name="TY224" fmla="*/ 1597 h 3474"/>
              <a:gd name="TX225" fmla="*/ 1778 w 2833"/>
              <a:gd name="TY225" fmla="*/ 1608 h 3474"/>
              <a:gd name="TX226" fmla="*/ 1786 w 2833"/>
              <a:gd name="TY226" fmla="*/ 1621 h 3474"/>
              <a:gd name="TX227" fmla="*/ 1788 w 2833"/>
              <a:gd name="TY227" fmla="*/ 1637 h 3474"/>
              <a:gd name="TX228" fmla="*/ 1788 w 2833"/>
              <a:gd name="TY228" fmla="*/ 1687 h 3474"/>
              <a:gd name="TX229" fmla="*/ 1786 w 2833"/>
              <a:gd name="TY229" fmla="*/ 1702 h 3474"/>
              <a:gd name="TX230" fmla="*/ 1778 w 2833"/>
              <a:gd name="TY230" fmla="*/ 1716 h 3474"/>
              <a:gd name="TX231" fmla="*/ 1768 w 2833"/>
              <a:gd name="TY231" fmla="*/ 1727 h 3474"/>
              <a:gd name="TX232" fmla="*/ 1754 w 2833"/>
              <a:gd name="TY232" fmla="*/ 1734 h 3474"/>
              <a:gd name="TX233" fmla="*/ 1738 w 2833"/>
              <a:gd name="TY233" fmla="*/ 1736 h 3474"/>
              <a:gd name="TX234" fmla="*/ 944 w 2833"/>
              <a:gd name="TY234" fmla="*/ 1736 h 3474"/>
              <a:gd name="TX235" fmla="*/ 928 w 2833"/>
              <a:gd name="TY235" fmla="*/ 1734 h 3474"/>
              <a:gd name="TX236" fmla="*/ 914 w 2833"/>
              <a:gd name="TY236" fmla="*/ 1727 h 3474"/>
              <a:gd name="TX237" fmla="*/ 904 w 2833"/>
              <a:gd name="TY237" fmla="*/ 1716 h 3474"/>
              <a:gd name="TX238" fmla="*/ 896 w 2833"/>
              <a:gd name="TY238" fmla="*/ 1702 h 3474"/>
              <a:gd name="TX239" fmla="*/ 894 w 2833"/>
              <a:gd name="TY239" fmla="*/ 1687 h 3474"/>
              <a:gd name="TX240" fmla="*/ 894 w 2833"/>
              <a:gd name="TY240" fmla="*/ 1637 h 3474"/>
              <a:gd name="TX241" fmla="*/ 896 w 2833"/>
              <a:gd name="TY241" fmla="*/ 1621 h 3474"/>
              <a:gd name="TX242" fmla="*/ 904 w 2833"/>
              <a:gd name="TY242" fmla="*/ 1608 h 3474"/>
              <a:gd name="TX243" fmla="*/ 914 w 2833"/>
              <a:gd name="TY243" fmla="*/ 1597 h 3474"/>
              <a:gd name="TX244" fmla="*/ 928 w 2833"/>
              <a:gd name="TY244" fmla="*/ 1590 h 3474"/>
              <a:gd name="TX245" fmla="*/ 944 w 2833"/>
              <a:gd name="TY245" fmla="*/ 1588 h 3474"/>
              <a:gd name="TX247" fmla="*/ 769 w 2833"/>
              <a:gd name="TY247" fmla="*/ 1472 h 3474"/>
              <a:gd name="TX248" fmla="*/ 783 w 2833"/>
              <a:gd name="TY248" fmla="*/ 1475 h 3474"/>
              <a:gd name="TX249" fmla="*/ 795 w 2833"/>
              <a:gd name="TY249" fmla="*/ 1483 h 3474"/>
              <a:gd name="TX250" fmla="*/ 805 w 2833"/>
              <a:gd name="TY250" fmla="*/ 1494 h 3474"/>
              <a:gd name="TX251" fmla="*/ 810 w 2833"/>
              <a:gd name="TY251" fmla="*/ 1508 h 3474"/>
              <a:gd name="TX252" fmla="*/ 810 w 2833"/>
              <a:gd name="TY252" fmla="*/ 1521 h 3474"/>
              <a:gd name="TX253" fmla="*/ 807 w 2833"/>
              <a:gd name="TY253" fmla="*/ 1535 h 3474"/>
              <a:gd name="TX254" fmla="*/ 800 w 2833"/>
              <a:gd name="TY254" fmla="*/ 1548 h 3474"/>
              <a:gd name="TX255" fmla="*/ 616 w 2833"/>
              <a:gd name="TY255" fmla="*/ 1753 h 3474"/>
              <a:gd name="TX256" fmla="*/ 606 w 2833"/>
              <a:gd name="TY256" fmla="*/ 1761 h 3474"/>
              <a:gd name="TX257" fmla="*/ 594 w 2833"/>
              <a:gd name="TY257" fmla="*/ 1767 h 3474"/>
              <a:gd name="TX258" fmla="*/ 581 w 2833"/>
              <a:gd name="TY258" fmla="*/ 1769 h 3474"/>
              <a:gd name="TX259" fmla="*/ 567 w 2833"/>
              <a:gd name="TY259" fmla="*/ 1765 h 3474"/>
              <a:gd name="TX260" fmla="*/ 553 w 2833"/>
              <a:gd name="TY260" fmla="*/ 1758 h 3474"/>
              <a:gd name="TX261" fmla="*/ 439 w 2833"/>
              <a:gd name="TY261" fmla="*/ 1667 h 3474"/>
              <a:gd name="TX262" fmla="*/ 430 w 2833"/>
              <a:gd name="TY262" fmla="*/ 1656 h 3474"/>
              <a:gd name="TX263" fmla="*/ 423 w 2833"/>
              <a:gd name="TY263" fmla="*/ 1643 h 3474"/>
              <a:gd name="TX264" fmla="*/ 422 w 2833"/>
              <a:gd name="TY264" fmla="*/ 1630 h 3474"/>
              <a:gd name="TX265" fmla="*/ 425 w 2833"/>
              <a:gd name="TY265" fmla="*/ 1615 h 3474"/>
              <a:gd name="TX266" fmla="*/ 432 w 2833"/>
              <a:gd name="TY266" fmla="*/ 1602 h 3474"/>
              <a:gd name="TX267" fmla="*/ 442 w 2833"/>
              <a:gd name="TY267" fmla="*/ 1593 h 3474"/>
              <a:gd name="TX268" fmla="*/ 456 w 2833"/>
              <a:gd name="TY268" fmla="*/ 1588 h 3474"/>
              <a:gd name="TX269" fmla="*/ 470 w 2833"/>
              <a:gd name="TY269" fmla="*/ 1586 h 3474"/>
              <a:gd name="TX270" fmla="*/ 484 w 2833"/>
              <a:gd name="TY270" fmla="*/ 1589 h 3474"/>
              <a:gd name="TX271" fmla="*/ 496 w 2833"/>
              <a:gd name="TY271" fmla="*/ 1596 h 3474"/>
              <a:gd name="TX272" fmla="*/ 576 w 2833"/>
              <a:gd name="TY272" fmla="*/ 1660 h 3474"/>
              <a:gd name="TX273" fmla="*/ 731 w 2833"/>
              <a:gd name="TY273" fmla="*/ 1487 h 3474"/>
              <a:gd name="TX274" fmla="*/ 742 w 2833"/>
              <a:gd name="TY274" fmla="*/ 1477 h 3474"/>
              <a:gd name="TX275" fmla="*/ 755 w 2833"/>
              <a:gd name="TY275" fmla="*/ 1473 h 3474"/>
              <a:gd name="TX276" fmla="*/ 769 w 2833"/>
              <a:gd name="TY276" fmla="*/ 1472 h 3474"/>
              <a:gd name="TX278" fmla="*/ 944 w 2833"/>
              <a:gd name="TY278" fmla="*/ 1140 h 3474"/>
              <a:gd name="TX279" fmla="*/ 1738 w 2833"/>
              <a:gd name="TY279" fmla="*/ 1140 h 3474"/>
              <a:gd name="TX280" fmla="*/ 1754 w 2833"/>
              <a:gd name="TY280" fmla="*/ 1144 h 3474"/>
              <a:gd name="TX281" fmla="*/ 1768 w 2833"/>
              <a:gd name="TY281" fmla="*/ 1150 h 3474"/>
              <a:gd name="TX282" fmla="*/ 1778 w 2833"/>
              <a:gd name="TY282" fmla="*/ 1162 h 3474"/>
              <a:gd name="TX283" fmla="*/ 1786 w 2833"/>
              <a:gd name="TY283" fmla="*/ 1175 h 3474"/>
              <a:gd name="TX284" fmla="*/ 1788 w 2833"/>
              <a:gd name="TY284" fmla="*/ 1190 h 3474"/>
              <a:gd name="TX285" fmla="*/ 1788 w 2833"/>
              <a:gd name="TY285" fmla="*/ 1240 h 3474"/>
              <a:gd name="TX286" fmla="*/ 1786 w 2833"/>
              <a:gd name="TY286" fmla="*/ 1255 h 3474"/>
              <a:gd name="TX287" fmla="*/ 1778 w 2833"/>
              <a:gd name="TY287" fmla="*/ 1269 h 3474"/>
              <a:gd name="TX288" fmla="*/ 1768 w 2833"/>
              <a:gd name="TY288" fmla="*/ 1280 h 3474"/>
              <a:gd name="TX289" fmla="*/ 1754 w 2833"/>
              <a:gd name="TY289" fmla="*/ 1287 h 3474"/>
              <a:gd name="TX290" fmla="*/ 1738 w 2833"/>
              <a:gd name="TY290" fmla="*/ 1290 h 3474"/>
              <a:gd name="TX291" fmla="*/ 944 w 2833"/>
              <a:gd name="TY291" fmla="*/ 1290 h 3474"/>
              <a:gd name="TX292" fmla="*/ 928 w 2833"/>
              <a:gd name="TY292" fmla="*/ 1287 h 3474"/>
              <a:gd name="TX293" fmla="*/ 914 w 2833"/>
              <a:gd name="TY293" fmla="*/ 1280 h 3474"/>
              <a:gd name="TX294" fmla="*/ 904 w 2833"/>
              <a:gd name="TY294" fmla="*/ 1269 h 3474"/>
              <a:gd name="TX295" fmla="*/ 896 w 2833"/>
              <a:gd name="TY295" fmla="*/ 1255 h 3474"/>
              <a:gd name="TX296" fmla="*/ 894 w 2833"/>
              <a:gd name="TY296" fmla="*/ 1240 h 3474"/>
              <a:gd name="TX297" fmla="*/ 894 w 2833"/>
              <a:gd name="TY297" fmla="*/ 1190 h 3474"/>
              <a:gd name="TX298" fmla="*/ 896 w 2833"/>
              <a:gd name="TY298" fmla="*/ 1175 h 3474"/>
              <a:gd name="TX299" fmla="*/ 904 w 2833"/>
              <a:gd name="TY299" fmla="*/ 1162 h 3474"/>
              <a:gd name="TX300" fmla="*/ 914 w 2833"/>
              <a:gd name="TY300" fmla="*/ 1150 h 3474"/>
              <a:gd name="TX301" fmla="*/ 928 w 2833"/>
              <a:gd name="TY301" fmla="*/ 1144 h 3474"/>
              <a:gd name="TX302" fmla="*/ 944 w 2833"/>
              <a:gd name="TY302" fmla="*/ 1140 h 3474"/>
              <a:gd name="TX304" fmla="*/ 769 w 2833"/>
              <a:gd name="TY304" fmla="*/ 1030 h 3474"/>
              <a:gd name="TX305" fmla="*/ 783 w 2833"/>
              <a:gd name="TY305" fmla="*/ 1034 h 3474"/>
              <a:gd name="TX306" fmla="*/ 795 w 2833"/>
              <a:gd name="TY306" fmla="*/ 1042 h 3474"/>
              <a:gd name="TX307" fmla="*/ 805 w 2833"/>
              <a:gd name="TY307" fmla="*/ 1053 h 3474"/>
              <a:gd name="TX308" fmla="*/ 810 w 2833"/>
              <a:gd name="TY308" fmla="*/ 1066 h 3474"/>
              <a:gd name="TX309" fmla="*/ 810 w 2833"/>
              <a:gd name="TY309" fmla="*/ 1081 h 3474"/>
              <a:gd name="TX310" fmla="*/ 807 w 2833"/>
              <a:gd name="TY310" fmla="*/ 1094 h 3474"/>
              <a:gd name="TX311" fmla="*/ 800 w 2833"/>
              <a:gd name="TY311" fmla="*/ 1106 h 3474"/>
              <a:gd name="TX312" fmla="*/ 616 w 2833"/>
              <a:gd name="TY312" fmla="*/ 1312 h 3474"/>
              <a:gd name="TX313" fmla="*/ 606 w 2833"/>
              <a:gd name="TY313" fmla="*/ 1320 h 3474"/>
              <a:gd name="TX314" fmla="*/ 594 w 2833"/>
              <a:gd name="TY314" fmla="*/ 1326 h 3474"/>
              <a:gd name="TX315" fmla="*/ 581 w 2833"/>
              <a:gd name="TY315" fmla="*/ 1327 h 3474"/>
              <a:gd name="TX316" fmla="*/ 567 w 2833"/>
              <a:gd name="TY316" fmla="*/ 1325 h 3474"/>
              <a:gd name="TX317" fmla="*/ 553 w 2833"/>
              <a:gd name="TY317" fmla="*/ 1317 h 3474"/>
              <a:gd name="TX318" fmla="*/ 439 w 2833"/>
              <a:gd name="TY318" fmla="*/ 1226 h 3474"/>
              <a:gd name="TX319" fmla="*/ 430 w 2833"/>
              <a:gd name="TY319" fmla="*/ 1215 h 3474"/>
              <a:gd name="TX320" fmla="*/ 423 w 2833"/>
              <a:gd name="TY320" fmla="*/ 1202 h 3474"/>
              <a:gd name="TX321" fmla="*/ 422 w 2833"/>
              <a:gd name="TY321" fmla="*/ 1188 h 3474"/>
              <a:gd name="TX322" fmla="*/ 425 w 2833"/>
              <a:gd name="TY322" fmla="*/ 1174 h 3474"/>
              <a:gd name="TX323" fmla="*/ 432 w 2833"/>
              <a:gd name="TY323" fmla="*/ 1162 h 3474"/>
              <a:gd name="TX324" fmla="*/ 442 w 2833"/>
              <a:gd name="TY324" fmla="*/ 1152 h 3474"/>
              <a:gd name="TX325" fmla="*/ 456 w 2833"/>
              <a:gd name="TY325" fmla="*/ 1146 h 3474"/>
              <a:gd name="TX326" fmla="*/ 470 w 2833"/>
              <a:gd name="TY326" fmla="*/ 1145 h 3474"/>
              <a:gd name="TX327" fmla="*/ 484 w 2833"/>
              <a:gd name="TY327" fmla="*/ 1147 h 3474"/>
              <a:gd name="TX328" fmla="*/ 496 w 2833"/>
              <a:gd name="TY328" fmla="*/ 1154 h 3474"/>
              <a:gd name="TX329" fmla="*/ 576 w 2833"/>
              <a:gd name="TY329" fmla="*/ 1218 h 3474"/>
              <a:gd name="TX330" fmla="*/ 731 w 2833"/>
              <a:gd name="TY330" fmla="*/ 1046 h 3474"/>
              <a:gd name="TX331" fmla="*/ 742 w 2833"/>
              <a:gd name="TY331" fmla="*/ 1036 h 3474"/>
              <a:gd name="TX332" fmla="*/ 755 w 2833"/>
              <a:gd name="TY332" fmla="*/ 1031 h 3474"/>
              <a:gd name="TX333" fmla="*/ 769 w 2833"/>
              <a:gd name="TY333" fmla="*/ 1030 h 3474"/>
              <a:gd name="TX335" fmla="*/ 150 w 2833"/>
              <a:gd name="TY335" fmla="*/ 347 h 3474"/>
              <a:gd name="TX336" fmla="*/ 552 w 2833"/>
              <a:gd name="TY336" fmla="*/ 347 h 3474"/>
              <a:gd name="TX337" fmla="*/ 548 w 2833"/>
              <a:gd name="TY337" fmla="*/ 372 h 3474"/>
              <a:gd name="TX338" fmla="*/ 547 w 2833"/>
              <a:gd name="TY338" fmla="*/ 399 h 3474"/>
              <a:gd name="TX339" fmla="*/ 550 w 2833"/>
              <a:gd name="TY339" fmla="*/ 439 h 3474"/>
              <a:gd name="TX340" fmla="*/ 559 w 2833"/>
              <a:gd name="TY340" fmla="*/ 477 h 3474"/>
              <a:gd name="TX341" fmla="*/ 574 w 2833"/>
              <a:gd name="TY341" fmla="*/ 511 h 3474"/>
              <a:gd name="TX342" fmla="*/ 594 w 2833"/>
              <a:gd name="TY342" fmla="*/ 544 h 3474"/>
              <a:gd name="TX343" fmla="*/ 618 w 2833"/>
              <a:gd name="TY343" fmla="*/ 572 h 3474"/>
              <a:gd name="TX344" fmla="*/ 648 w 2833"/>
              <a:gd name="TY344" fmla="*/ 598 h 3474"/>
              <a:gd name="TX345" fmla="*/ 681 w 2833"/>
              <a:gd name="TY345" fmla="*/ 618 h 3474"/>
              <a:gd name="TX346" fmla="*/ 715 w 2833"/>
              <a:gd name="TY346" fmla="*/ 632 h 3474"/>
              <a:gd name="TX347" fmla="*/ 753 w 2833"/>
              <a:gd name="TY347" fmla="*/ 642 h 3474"/>
              <a:gd name="TX348" fmla="*/ 793 w 2833"/>
              <a:gd name="TY348" fmla="*/ 645 h 3474"/>
              <a:gd name="TX349" fmla="*/ 1442 w 2833"/>
              <a:gd name="TY349" fmla="*/ 645 h 3474"/>
              <a:gd name="TX350" fmla="*/ 1482 w 2833"/>
              <a:gd name="TY350" fmla="*/ 642 h 3474"/>
              <a:gd name="TX351" fmla="*/ 1520 w 2833"/>
              <a:gd name="TY351" fmla="*/ 632 h 3474"/>
              <a:gd name="TX352" fmla="*/ 1555 w 2833"/>
              <a:gd name="TY352" fmla="*/ 618 h 3474"/>
              <a:gd name="TX353" fmla="*/ 1588 w 2833"/>
              <a:gd name="TY353" fmla="*/ 597 h 3474"/>
              <a:gd name="TX354" fmla="*/ 1616 w 2833"/>
              <a:gd name="TY354" fmla="*/ 572 h 3474"/>
              <a:gd name="TX355" fmla="*/ 1641 w 2833"/>
              <a:gd name="TY355" fmla="*/ 543 h 3474"/>
              <a:gd name="TX356" fmla="*/ 1661 w 2833"/>
              <a:gd name="TY356" fmla="*/ 510 h 3474"/>
              <a:gd name="TX357" fmla="*/ 1676 w 2833"/>
              <a:gd name="TY357" fmla="*/ 475 h 3474"/>
              <a:gd name="TX358" fmla="*/ 1686 w 2833"/>
              <a:gd name="TY358" fmla="*/ 436 h 3474"/>
              <a:gd name="TX359" fmla="*/ 1689 w 2833"/>
              <a:gd name="TY359" fmla="*/ 396 h 3474"/>
              <a:gd name="TX360" fmla="*/ 1688 w 2833"/>
              <a:gd name="TY360" fmla="*/ 371 h 3474"/>
              <a:gd name="TX361" fmla="*/ 1683 w 2833"/>
              <a:gd name="TY361" fmla="*/ 347 h 3474"/>
              <a:gd name="TX362" fmla="*/ 1987 w 2833"/>
              <a:gd name="TY362" fmla="*/ 347 h 3474"/>
              <a:gd name="TX363" fmla="*/ 2029 w 2833"/>
              <a:gd name="TY363" fmla="*/ 349 h 3474"/>
              <a:gd name="TX364" fmla="*/ 2067 w 2833"/>
              <a:gd name="TY364" fmla="*/ 356 h 3474"/>
              <a:gd name="TX365" fmla="*/ 2101 w 2833"/>
              <a:gd name="TY365" fmla="*/ 366 h 3474"/>
              <a:gd name="TX366" fmla="*/ 2132 w 2833"/>
              <a:gd name="TY366" fmla="*/ 379 h 3474"/>
              <a:gd name="TX367" fmla="*/ 2159 w 2833"/>
              <a:gd name="TY367" fmla="*/ 396 h 3474"/>
              <a:gd name="TX368" fmla="*/ 2182 w 2833"/>
              <a:gd name="TY368" fmla="*/ 416 h 3474"/>
              <a:gd name="TX369" fmla="*/ 2201 w 2833"/>
              <a:gd name="TY369" fmla="*/ 438 h 3474"/>
              <a:gd name="TX370" fmla="*/ 2215 w 2833"/>
              <a:gd name="TY370" fmla="*/ 462 h 3474"/>
              <a:gd name="TX371" fmla="*/ 2226 w 2833"/>
              <a:gd name="TY371" fmla="*/ 488 h 3474"/>
              <a:gd name="TX372" fmla="*/ 2233 w 2833"/>
              <a:gd name="TY372" fmla="*/ 517 h 3474"/>
              <a:gd name="TX373" fmla="*/ 2235 w 2833"/>
              <a:gd name="TY373" fmla="*/ 546 h 3474"/>
              <a:gd name="TX374" fmla="*/ 2235 w 2833"/>
              <a:gd name="TY374" fmla="*/ 2036 h 3474"/>
              <a:gd name="TX375" fmla="*/ 2210 w 2833"/>
              <a:gd name="TY375" fmla="*/ 2035 h 3474"/>
              <a:gd name="TX376" fmla="*/ 2186 w 2833"/>
              <a:gd name="TY376" fmla="*/ 2034 h 3474"/>
              <a:gd name="TX377" fmla="*/ 2118 w 2833"/>
              <a:gd name="TY377" fmla="*/ 2037 h 3474"/>
              <a:gd name="TX378" fmla="*/ 2051 w 2833"/>
              <a:gd name="TY378" fmla="*/ 2045 h 3474"/>
              <a:gd name="TX379" fmla="*/ 1987 w 2833"/>
              <a:gd name="TY379" fmla="*/ 2060 h 3474"/>
              <a:gd name="TX380" fmla="*/ 1987 w 2833"/>
              <a:gd name="TY380" fmla="*/ 893 h 3474"/>
              <a:gd name="TX381" fmla="*/ 249 w 2833"/>
              <a:gd name="TY381" fmla="*/ 893 h 3474"/>
              <a:gd name="TX382" fmla="*/ 249 w 2833"/>
              <a:gd name="TY382" fmla="*/ 2876 h 3474"/>
              <a:gd name="TX383" fmla="*/ 1394 w 2833"/>
              <a:gd name="TY383" fmla="*/ 2876 h 3474"/>
              <a:gd name="TX384" fmla="*/ 1400 w 2833"/>
              <a:gd name="TY384" fmla="*/ 2942 h 3474"/>
              <a:gd name="TX385" fmla="*/ 1412 w 2833"/>
              <a:gd name="TY385" fmla="*/ 3005 h 3474"/>
              <a:gd name="TX386" fmla="*/ 1429 w 2833"/>
              <a:gd name="TY386" fmla="*/ 3066 h 3474"/>
              <a:gd name="TX387" fmla="*/ 1450 w 2833"/>
              <a:gd name="TY387" fmla="*/ 3125 h 3474"/>
              <a:gd name="TX388" fmla="*/ 199 w 2833"/>
              <a:gd name="TY388" fmla="*/ 3125 h 3474"/>
              <a:gd name="TX389" fmla="*/ 163 w 2833"/>
              <a:gd name="TY389" fmla="*/ 3122 h 3474"/>
              <a:gd name="TX390" fmla="*/ 130 w 2833"/>
              <a:gd name="TY390" fmla="*/ 3112 h 3474"/>
              <a:gd name="TX391" fmla="*/ 99 w 2833"/>
              <a:gd name="TY391" fmla="*/ 3097 h 3474"/>
              <a:gd name="TX392" fmla="*/ 71 w 2833"/>
              <a:gd name="TY392" fmla="*/ 3079 h 3474"/>
              <a:gd name="TX393" fmla="*/ 47 w 2833"/>
              <a:gd name="TY393" fmla="*/ 3054 h 3474"/>
              <a:gd name="TX394" fmla="*/ 27 w 2833"/>
              <a:gd name="TY394" fmla="*/ 3027 h 3474"/>
              <a:gd name="TX395" fmla="*/ 13 w 2833"/>
              <a:gd name="TY395" fmla="*/ 2995 h 3474"/>
              <a:gd name="TX396" fmla="*/ 3 w 2833"/>
              <a:gd name="TY396" fmla="*/ 2962 h 3474"/>
              <a:gd name="TX397" fmla="*/ 0 w 2833"/>
              <a:gd name="TY397" fmla="*/ 2926 h 3474"/>
              <a:gd name="TX398" fmla="*/ 0 w 2833"/>
              <a:gd name="TY398" fmla="*/ 546 h 3474"/>
              <a:gd name="TX399" fmla="*/ 3 w 2833"/>
              <a:gd name="TY399" fmla="*/ 513 h 3474"/>
              <a:gd name="TX400" fmla="*/ 9 w 2833"/>
              <a:gd name="TY400" fmla="*/ 483 h 3474"/>
              <a:gd name="TX401" fmla="*/ 21 w 2833"/>
              <a:gd name="TY401" fmla="*/ 455 h 3474"/>
              <a:gd name="TX402" fmla="*/ 36 w 2833"/>
              <a:gd name="TY402" fmla="*/ 428 h 3474"/>
              <a:gd name="TX403" fmla="*/ 53 w 2833"/>
              <a:gd name="TY403" fmla="*/ 405 h 3474"/>
              <a:gd name="TX404" fmla="*/ 71 w 2833"/>
              <a:gd name="TY404" fmla="*/ 385 h 3474"/>
              <a:gd name="TX405" fmla="*/ 91 w 2833"/>
              <a:gd name="TY405" fmla="*/ 369 h 3474"/>
              <a:gd name="TX406" fmla="*/ 111 w 2833"/>
              <a:gd name="TY406" fmla="*/ 358 h 3474"/>
              <a:gd name="TX407" fmla="*/ 131 w 2833"/>
              <a:gd name="TY407" fmla="*/ 349 h 3474"/>
              <a:gd name="TX408" fmla="*/ 150 w 2833"/>
              <a:gd name="TY408" fmla="*/ 347 h 3474"/>
              <a:gd name="TX410" fmla="*/ 1118 w 2833"/>
              <a:gd name="TY410" fmla="*/ 99 h 3474"/>
              <a:gd name="TX411" fmla="*/ 1098 w 2833"/>
              <a:gd name="TY411" fmla="*/ 102 h 3474"/>
              <a:gd name="TX412" fmla="*/ 1080 w 2833"/>
              <a:gd name="TY412" fmla="*/ 109 h 3474"/>
              <a:gd name="TX413" fmla="*/ 1065 w 2833"/>
              <a:gd name="TY413" fmla="*/ 121 h 3474"/>
              <a:gd name="TX414" fmla="*/ 1053 w 2833"/>
              <a:gd name="TY414" fmla="*/ 136 h 3474"/>
              <a:gd name="TX415" fmla="*/ 1046 w 2833"/>
              <a:gd name="TY415" fmla="*/ 154 h 3474"/>
              <a:gd name="TX416" fmla="*/ 1043 w 2833"/>
              <a:gd name="TY416" fmla="*/ 174 h 3474"/>
              <a:gd name="TX417" fmla="*/ 1046 w 2833"/>
              <a:gd name="TY417" fmla="*/ 194 h 3474"/>
              <a:gd name="TX418" fmla="*/ 1053 w 2833"/>
              <a:gd name="TY418" fmla="*/ 211 h 3474"/>
              <a:gd name="TX419" fmla="*/ 1065 w 2833"/>
              <a:gd name="TY419" fmla="*/ 226 h 3474"/>
              <a:gd name="TX420" fmla="*/ 1080 w 2833"/>
              <a:gd name="TY420" fmla="*/ 238 h 3474"/>
              <a:gd name="TX421" fmla="*/ 1098 w 2833"/>
              <a:gd name="TY421" fmla="*/ 245 h 3474"/>
              <a:gd name="TX422" fmla="*/ 1118 w 2833"/>
              <a:gd name="TY422" fmla="*/ 248 h 3474"/>
              <a:gd name="TX423" fmla="*/ 1138 w 2833"/>
              <a:gd name="TY423" fmla="*/ 245 h 3474"/>
              <a:gd name="TX424" fmla="*/ 1156 w 2833"/>
              <a:gd name="TY424" fmla="*/ 238 h 3474"/>
              <a:gd name="TX425" fmla="*/ 1170 w 2833"/>
              <a:gd name="TY425" fmla="*/ 226 h 3474"/>
              <a:gd name="TX426" fmla="*/ 1182 w 2833"/>
              <a:gd name="TY426" fmla="*/ 211 h 3474"/>
              <a:gd name="TX427" fmla="*/ 1189 w 2833"/>
              <a:gd name="TY427" fmla="*/ 194 h 3474"/>
              <a:gd name="TX428" fmla="*/ 1193 w 2833"/>
              <a:gd name="TY428" fmla="*/ 174 h 3474"/>
              <a:gd name="TX429" fmla="*/ 1189 w 2833"/>
              <a:gd name="TY429" fmla="*/ 154 h 3474"/>
              <a:gd name="TX430" fmla="*/ 1182 w 2833"/>
              <a:gd name="TY430" fmla="*/ 136 h 3474"/>
              <a:gd name="TX431" fmla="*/ 1170 w 2833"/>
              <a:gd name="TY431" fmla="*/ 121 h 3474"/>
              <a:gd name="TX432" fmla="*/ 1156 w 2833"/>
              <a:gd name="TY432" fmla="*/ 109 h 3474"/>
              <a:gd name="TX433" fmla="*/ 1138 w 2833"/>
              <a:gd name="TY433" fmla="*/ 102 h 3474"/>
              <a:gd name="TX434" fmla="*/ 1118 w 2833"/>
              <a:gd name="TY434" fmla="*/ 99 h 3474"/>
              <a:gd name="TX436" fmla="*/ 1116 w 2833"/>
              <a:gd name="TY436" fmla="*/ 0 h 3474"/>
              <a:gd name="TX437" fmla="*/ 1120 w 2833"/>
              <a:gd name="TY437" fmla="*/ 0 h 3474"/>
              <a:gd name="TX438" fmla="*/ 1150 w 2833"/>
              <a:gd name="TY438" fmla="*/ 3 h 3474"/>
              <a:gd name="TX439" fmla="*/ 1180 w 2833"/>
              <a:gd name="TY439" fmla="*/ 11 h 3474"/>
              <a:gd name="TX440" fmla="*/ 1206 w 2833"/>
              <a:gd name="TY440" fmla="*/ 23 h 3474"/>
              <a:gd name="TX441" fmla="*/ 1230 w 2833"/>
              <a:gd name="TY441" fmla="*/ 40 h 3474"/>
              <a:gd name="TX442" fmla="*/ 1252 w 2833"/>
              <a:gd name="TY442" fmla="*/ 61 h 3474"/>
              <a:gd name="TX443" fmla="*/ 1268 w 2833"/>
              <a:gd name="TY443" fmla="*/ 85 h 3474"/>
              <a:gd name="TX444" fmla="*/ 1281 w 2833"/>
              <a:gd name="TY444" fmla="*/ 112 h 3474"/>
              <a:gd name="TX445" fmla="*/ 1288 w 2833"/>
              <a:gd name="TY445" fmla="*/ 141 h 3474"/>
              <a:gd name="TX446" fmla="*/ 1292 w 2833"/>
              <a:gd name="TY446" fmla="*/ 171 h 3474"/>
              <a:gd name="TX447" fmla="*/ 1292 w 2833"/>
              <a:gd name="TY447" fmla="*/ 174 h 3474"/>
              <a:gd name="TX448" fmla="*/ 1294 w 2833"/>
              <a:gd name="TY448" fmla="*/ 194 h 3474"/>
              <a:gd name="TX449" fmla="*/ 1302 w 2833"/>
              <a:gd name="TY449" fmla="*/ 211 h 3474"/>
              <a:gd name="TX450" fmla="*/ 1314 w 2833"/>
              <a:gd name="TY450" fmla="*/ 226 h 3474"/>
              <a:gd name="TX451" fmla="*/ 1328 w 2833"/>
              <a:gd name="TY451" fmla="*/ 238 h 3474"/>
              <a:gd name="TX452" fmla="*/ 1345 w 2833"/>
              <a:gd name="TY452" fmla="*/ 245 h 3474"/>
              <a:gd name="TX453" fmla="*/ 1365 w 2833"/>
              <a:gd name="TY453" fmla="*/ 248 h 3474"/>
              <a:gd name="TX454" fmla="*/ 1442 w 2833"/>
              <a:gd name="TY454" fmla="*/ 248 h 3474"/>
              <a:gd name="TX455" fmla="*/ 1472 w 2833"/>
              <a:gd name="TY455" fmla="*/ 251 h 3474"/>
              <a:gd name="TX456" fmla="*/ 1499 w 2833"/>
              <a:gd name="TY456" fmla="*/ 260 h 3474"/>
              <a:gd name="TX457" fmla="*/ 1524 w 2833"/>
              <a:gd name="TY457" fmla="*/ 274 h 3474"/>
              <a:gd name="TX458" fmla="*/ 1547 w 2833"/>
              <a:gd name="TY458" fmla="*/ 291 h 3474"/>
              <a:gd name="TX459" fmla="*/ 1564 w 2833"/>
              <a:gd name="TY459" fmla="*/ 312 h 3474"/>
              <a:gd name="TX460" fmla="*/ 1578 w 2833"/>
              <a:gd name="TY460" fmla="*/ 338 h 3474"/>
              <a:gd name="TX461" fmla="*/ 1587 w 2833"/>
              <a:gd name="TY461" fmla="*/ 366 h 3474"/>
              <a:gd name="TX462" fmla="*/ 1590 w 2833"/>
              <a:gd name="TY462" fmla="*/ 396 h 3474"/>
              <a:gd name="TX463" fmla="*/ 1590 w 2833"/>
              <a:gd name="TY463" fmla="*/ 399 h 3474"/>
              <a:gd name="TX464" fmla="*/ 1587 w 2833"/>
              <a:gd name="TY464" fmla="*/ 428 h 3474"/>
              <a:gd name="TX465" fmla="*/ 1578 w 2833"/>
              <a:gd name="TY465" fmla="*/ 456 h 3474"/>
              <a:gd name="TX466" fmla="*/ 1564 w 2833"/>
              <a:gd name="TY466" fmla="*/ 481 h 3474"/>
              <a:gd name="TX467" fmla="*/ 1547 w 2833"/>
              <a:gd name="TY467" fmla="*/ 503 h 3474"/>
              <a:gd name="TX468" fmla="*/ 1524 w 2833"/>
              <a:gd name="TY468" fmla="*/ 521 h 3474"/>
              <a:gd name="TX469" fmla="*/ 1499 w 2833"/>
              <a:gd name="TY469" fmla="*/ 534 h 3474"/>
              <a:gd name="TX470" fmla="*/ 1472 w 2833"/>
              <a:gd name="TY470" fmla="*/ 543 h 3474"/>
              <a:gd name="TX471" fmla="*/ 1442 w 2833"/>
              <a:gd name="TY471" fmla="*/ 546 h 3474"/>
              <a:gd name="TX472" fmla="*/ 793 w 2833"/>
              <a:gd name="TY472" fmla="*/ 546 h 3474"/>
              <a:gd name="TX473" fmla="*/ 764 w 2833"/>
              <a:gd name="TY473" fmla="*/ 543 h 3474"/>
              <a:gd name="TX474" fmla="*/ 736 w 2833"/>
              <a:gd name="TY474" fmla="*/ 534 h 3474"/>
              <a:gd name="TX475" fmla="*/ 711 w 2833"/>
              <a:gd name="TY475" fmla="*/ 521 h 3474"/>
              <a:gd name="TX476" fmla="*/ 689 w 2833"/>
              <a:gd name="TY476" fmla="*/ 503 h 3474"/>
              <a:gd name="TX477" fmla="*/ 671 w 2833"/>
              <a:gd name="TY477" fmla="*/ 481 h 3474"/>
              <a:gd name="TX478" fmla="*/ 657 w 2833"/>
              <a:gd name="TY478" fmla="*/ 456 h 3474"/>
              <a:gd name="TX479" fmla="*/ 649 w 2833"/>
              <a:gd name="TY479" fmla="*/ 428 h 3474"/>
              <a:gd name="TX480" fmla="*/ 646 w 2833"/>
              <a:gd name="TY480" fmla="*/ 399 h 3474"/>
              <a:gd name="TX481" fmla="*/ 646 w 2833"/>
              <a:gd name="TY481" fmla="*/ 396 h 3474"/>
              <a:gd name="TX482" fmla="*/ 649 w 2833"/>
              <a:gd name="TY482" fmla="*/ 366 h 3474"/>
              <a:gd name="TX483" fmla="*/ 657 w 2833"/>
              <a:gd name="TY483" fmla="*/ 338 h 3474"/>
              <a:gd name="TX484" fmla="*/ 671 w 2833"/>
              <a:gd name="TY484" fmla="*/ 312 h 3474"/>
              <a:gd name="TX485" fmla="*/ 689 w 2833"/>
              <a:gd name="TY485" fmla="*/ 291 h 3474"/>
              <a:gd name="TX486" fmla="*/ 711 w 2833"/>
              <a:gd name="TY486" fmla="*/ 274 h 3474"/>
              <a:gd name="TX487" fmla="*/ 736 w 2833"/>
              <a:gd name="TY487" fmla="*/ 260 h 3474"/>
              <a:gd name="TX488" fmla="*/ 764 w 2833"/>
              <a:gd name="TY488" fmla="*/ 251 h 3474"/>
              <a:gd name="TX489" fmla="*/ 793 w 2833"/>
              <a:gd name="TY489" fmla="*/ 248 h 3474"/>
              <a:gd name="TX490" fmla="*/ 870 w 2833"/>
              <a:gd name="TY490" fmla="*/ 248 h 3474"/>
              <a:gd name="TX491" fmla="*/ 889 w 2833"/>
              <a:gd name="TY491" fmla="*/ 245 h 3474"/>
              <a:gd name="TX492" fmla="*/ 907 w 2833"/>
              <a:gd name="TY492" fmla="*/ 238 h 3474"/>
              <a:gd name="TX493" fmla="*/ 922 w 2833"/>
              <a:gd name="TY493" fmla="*/ 226 h 3474"/>
              <a:gd name="TX494" fmla="*/ 933 w 2833"/>
              <a:gd name="TY494" fmla="*/ 211 h 3474"/>
              <a:gd name="TX495" fmla="*/ 941 w 2833"/>
              <a:gd name="TY495" fmla="*/ 194 h 3474"/>
              <a:gd name="TX496" fmla="*/ 944 w 2833"/>
              <a:gd name="TY496" fmla="*/ 174 h 3474"/>
              <a:gd name="TX497" fmla="*/ 944 w 2833"/>
              <a:gd name="TY497" fmla="*/ 171 h 3474"/>
              <a:gd name="TX498" fmla="*/ 947 w 2833"/>
              <a:gd name="TY498" fmla="*/ 141 h 3474"/>
              <a:gd name="TX499" fmla="*/ 954 w 2833"/>
              <a:gd name="TY499" fmla="*/ 112 h 3474"/>
              <a:gd name="TX500" fmla="*/ 967 w 2833"/>
              <a:gd name="TY500" fmla="*/ 85 h 3474"/>
              <a:gd name="TX501" fmla="*/ 984 w 2833"/>
              <a:gd name="TY501" fmla="*/ 61 h 3474"/>
              <a:gd name="TX502" fmla="*/ 1005 w 2833"/>
              <a:gd name="TY502" fmla="*/ 40 h 3474"/>
              <a:gd name="TX503" fmla="*/ 1029 w 2833"/>
              <a:gd name="TY503" fmla="*/ 23 h 3474"/>
              <a:gd name="TX504" fmla="*/ 1056 w 2833"/>
              <a:gd name="TY504" fmla="*/ 11 h 3474"/>
              <a:gd name="TX505" fmla="*/ 1085 w 2833"/>
              <a:gd name="TY505" fmla="*/ 3 h 3474"/>
              <a:gd name="TX506" fmla="*/ 1116 w 2833"/>
              <a:gd name="TY506" fmla="*/ 0 h 347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3" h="3474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96625" y="2011680"/>
            <a:ext cx="337185" cy="391795"/>
          </a:xfrm>
          <a:prstGeom prst="rect">
            <a:avLst/>
          </a:prstGeom>
          <a:noFill/>
        </p:spPr>
      </p:pic>
      <p:sp>
        <p:nvSpPr>
          <p:cNvPr id="35" name="도형 34"/>
          <p:cNvSpPr>
            <a:spLocks/>
          </p:cNvSpPr>
          <p:nvPr/>
        </p:nvSpPr>
        <p:spPr>
          <a:xfrm rot="9060000">
            <a:off x="11855450" y="4448810"/>
            <a:ext cx="328930" cy="1427480"/>
          </a:xfrm>
          <a:custGeom>
            <a:avLst/>
            <a:gdLst>
              <a:gd name="TX0" fmla="*/ 133405 w 436854"/>
              <a:gd name="TY0" fmla="*/ 1584353 h 1601520"/>
              <a:gd name="TX1" fmla="*/ 0 w 436854"/>
              <a:gd name="TY1" fmla="*/ 1383092 h 1601520"/>
              <a:gd name="TX2" fmla="*/ 0 w 436854"/>
              <a:gd name="TY2" fmla="*/ 985793 h 1601520"/>
              <a:gd name="TX3" fmla="*/ 436852 w 436854"/>
              <a:gd name="TY3" fmla="*/ 0 h 1601520"/>
              <a:gd name="TX4" fmla="*/ 436852 w 436854"/>
              <a:gd name="TY4" fmla="*/ 1383092 h 1601520"/>
              <a:gd name="TX5" fmla="*/ 218426 w 436854"/>
              <a:gd name="TY5" fmla="*/ 1601518 h 1601520"/>
              <a:gd name="TX6" fmla="*/ 133405 w 436854"/>
              <a:gd name="TY6" fmla="*/ 1584353 h 160152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36854" h="1601520">
                <a:moveTo>
                  <a:pt x="133405" y="1584353"/>
                </a:moveTo>
                <a:cubicBezTo>
                  <a:pt x="55009" y="1551194"/>
                  <a:pt x="0" y="1473567"/>
                  <a:pt x="0" y="1383092"/>
                </a:cubicBezTo>
                <a:lnTo>
                  <a:pt x="0" y="985793"/>
                </a:lnTo>
                <a:lnTo>
                  <a:pt x="436852" y="0"/>
                </a:lnTo>
                <a:lnTo>
                  <a:pt x="436852" y="1383092"/>
                </a:lnTo>
                <a:cubicBezTo>
                  <a:pt x="436852" y="1503725"/>
                  <a:pt x="339059" y="1601518"/>
                  <a:pt x="218426" y="1601518"/>
                </a:cubicBezTo>
                <a:cubicBezTo>
                  <a:pt x="188268" y="1601518"/>
                  <a:pt x="159537" y="1595406"/>
                  <a:pt x="133405" y="1584353"/>
                </a:cubicBezTo>
                <a:close/>
              </a:path>
            </a:pathLst>
          </a:custGeom>
          <a:gradFill rotWithShape="1">
            <a:gsLst>
              <a:gs pos="0">
                <a:srgbClr val="86183D"/>
              </a:gs>
              <a:gs pos="100000">
                <a:srgbClr val="934EE9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9060000">
            <a:off x="182245" y="4824730"/>
            <a:ext cx="343535" cy="1512570"/>
          </a:xfrm>
          <a:custGeom>
            <a:avLst/>
            <a:gdLst>
              <a:gd name="TX0" fmla="*/ 0 w 436854"/>
              <a:gd name="TY0" fmla="*/ 1564937 h 1564939"/>
              <a:gd name="TX1" fmla="*/ 0 w 436854"/>
              <a:gd name="TY1" fmla="*/ 218426 h 1564939"/>
              <a:gd name="TX2" fmla="*/ 218426 w 436854"/>
              <a:gd name="TY2" fmla="*/ 0 h 1564939"/>
              <a:gd name="TX3" fmla="*/ 436852 w 436854"/>
              <a:gd name="TY3" fmla="*/ 218426 h 1564939"/>
              <a:gd name="TX4" fmla="*/ 436852 w 436854"/>
              <a:gd name="TY4" fmla="*/ 579143 h 156493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36854" h="1564939">
                <a:moveTo>
                  <a:pt x="0" y="1564937"/>
                </a:moveTo>
                <a:lnTo>
                  <a:pt x="0" y="218426"/>
                </a:lnTo>
                <a:cubicBezTo>
                  <a:pt x="0" y="97793"/>
                  <a:pt x="97793" y="0"/>
                  <a:pt x="218426" y="0"/>
                </a:cubicBezTo>
                <a:cubicBezTo>
                  <a:pt x="339059" y="0"/>
                  <a:pt x="436852" y="97793"/>
                  <a:pt x="436852" y="218426"/>
                </a:cubicBezTo>
                <a:lnTo>
                  <a:pt x="436852" y="579143"/>
                </a:lnTo>
                <a:close/>
              </a:path>
            </a:pathLst>
          </a:custGeom>
          <a:solidFill>
            <a:srgbClr val="80221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8700000">
            <a:off x="3957955" y="4364990"/>
            <a:ext cx="367030" cy="201549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D2A000"/>
              </a:gs>
              <a:gs pos="100000">
                <a:srgbClr val="70A12F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8700000">
            <a:off x="5985510" y="4379595"/>
            <a:ext cx="349885" cy="200469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0A12F"/>
              </a:gs>
              <a:gs pos="100000">
                <a:srgbClr val="0299C2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8820000">
            <a:off x="8014335" y="4391025"/>
            <a:ext cx="348615" cy="199644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299C2"/>
              </a:gs>
              <a:gs pos="100000">
                <a:srgbClr val="6117BB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8820000">
            <a:off x="10031730" y="4372610"/>
            <a:ext cx="348615" cy="20161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117BB"/>
              </a:gs>
              <a:gs pos="100000">
                <a:srgbClr val="86183D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8700000">
            <a:off x="1940560" y="4385310"/>
            <a:ext cx="364490" cy="19939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7290F"/>
              </a:gs>
              <a:gs pos="100000">
                <a:srgbClr val="D2A000"/>
              </a:gs>
            </a:gsLst>
            <a:lin ang="16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-3810" y="4872355"/>
            <a:ext cx="12204065" cy="10991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>
            <a:off x="607695" y="4517390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gradFill rotWithShape="1">
            <a:gsLst>
              <a:gs pos="0">
                <a:srgbClr val="F05235">
                  <a:satMod val="115000"/>
                  <a:shade val="30000"/>
                </a:srgbClr>
              </a:gs>
              <a:gs pos="10000">
                <a:srgbClr val="F05235">
                  <a:satMod val="115000"/>
                  <a:shade val="67500"/>
                </a:srgbClr>
              </a:gs>
              <a:gs pos="100000">
                <a:srgbClr val="F05235">
                  <a:satMod val="115000"/>
                  <a:shade val="100000"/>
                </a:srgbClr>
              </a:gs>
            </a:gsLst>
            <a:lin ang="16200000" scaled="1"/>
          </a:gra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예약 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및 병원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2623185" y="4511040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관리자 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페이지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4638675" y="4511040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8CC63E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마이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페이지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6654165" y="4511040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공지사항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8669655" y="4511040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934EE9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커뮤니티</a:t>
            </a:r>
            <a:endParaRPr lang="ko-KR" altLang="en-US" sz="1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10685780" y="4511040"/>
            <a:ext cx="1122680" cy="1750695"/>
          </a:xfrm>
          <a:custGeom>
            <a:avLst/>
            <a:gdLst>
              <a:gd name="TX0" fmla="*/ 432780 w 1435226"/>
              <a:gd name="TY0" fmla="*/ 0 h 1925394"/>
              <a:gd name="TX1" fmla="*/ 1389994 w 1435226"/>
              <a:gd name="TY1" fmla="*/ 0 h 1925394"/>
              <a:gd name="TX2" fmla="*/ 1435224 w 1435226"/>
              <a:gd name="TY2" fmla="*/ 9132 h 1925394"/>
              <a:gd name="TX3" fmla="*/ 1412597 w 1435226"/>
              <a:gd name="TY3" fmla="*/ 24387 h 1925394"/>
              <a:gd name="TX4" fmla="*/ 1388209 w 1435226"/>
              <a:gd name="TY4" fmla="*/ 83265 h 1925394"/>
              <a:gd name="TX5" fmla="*/ 1388209 w 1435226"/>
              <a:gd name="TY5" fmla="*/ 1765966 h 1925394"/>
              <a:gd name="TX6" fmla="*/ 1376484 w 1435226"/>
              <a:gd name="TY6" fmla="*/ 1824045 h 1925394"/>
              <a:gd name="TX7" fmla="*/ 1224684 w 1435226"/>
              <a:gd name="TY7" fmla="*/ 1924664 h 1925394"/>
              <a:gd name="TX8" fmla="*/ 1005615 w 1435226"/>
              <a:gd name="TY8" fmla="*/ 1924664 h 1925394"/>
              <a:gd name="TX9" fmla="*/ 1005615 w 1435226"/>
              <a:gd name="TY9" fmla="*/ 1925392 h 1925394"/>
              <a:gd name="TX10" fmla="*/ 45233 w 1435226"/>
              <a:gd name="TY10" fmla="*/ 1925392 h 1925394"/>
              <a:gd name="TX11" fmla="*/ 0 w 1435226"/>
              <a:gd name="TY11" fmla="*/ 1916260 h 1925394"/>
              <a:gd name="TX12" fmla="*/ 22630 w 1435226"/>
              <a:gd name="TY12" fmla="*/ 1901002 h 1925394"/>
              <a:gd name="TX13" fmla="*/ 47018 w 1435226"/>
              <a:gd name="TY13" fmla="*/ 1842124 h 1925394"/>
              <a:gd name="TX14" fmla="*/ 47018 w 1435226"/>
              <a:gd name="TY14" fmla="*/ 461274 h 1925394"/>
              <a:gd name="TX15" fmla="*/ 48965 w 1435226"/>
              <a:gd name="TY15" fmla="*/ 461274 h 1925394"/>
              <a:gd name="TX16" fmla="*/ 48965 w 1435226"/>
              <a:gd name="TY16" fmla="*/ 165533 h 1925394"/>
              <a:gd name="TX17" fmla="*/ 213711 w 1435226"/>
              <a:gd name="TY17" fmla="*/ 787 h 1925394"/>
              <a:gd name="TX18" fmla="*/ 432780 w 1435226"/>
              <a:gd name="TY18" fmla="*/ 787 h 19253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</a:cxnLst>
            <a:rect l="l" t="t" r="r" b="b"/>
            <a:pathLst>
              <a:path w="1435226" h="1925394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B82053"/>
          </a:solidFill>
          <a:ln w="0">
            <a:noFill/>
            <a:prstDash/>
          </a:ln>
          <a:effectLst>
            <a:outerShdw blurRad="228600" dist="38100" dir="8100000" sx="96000" sy="96000" algn="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360045" anchor="b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프로젝트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FFFFFF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특징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3055620" y="4834255"/>
            <a:ext cx="260985" cy="310515"/>
          </a:xfrm>
          <a:custGeom>
            <a:avLst/>
            <a:gdLst>
              <a:gd name="TX0" fmla="*/ 2474 w 3493"/>
              <a:gd name="TY0" fmla="*/ 0 h 3099"/>
              <a:gd name="TX1" fmla="*/ 2546 w 3493"/>
              <a:gd name="TY1" fmla="*/ 0 h 3099"/>
              <a:gd name="TX2" fmla="*/ 2618 w 3493"/>
              <a:gd name="TY2" fmla="*/ 5 h 3099"/>
              <a:gd name="TX3" fmla="*/ 2689 w 3493"/>
              <a:gd name="TY3" fmla="*/ 15 h 3099"/>
              <a:gd name="TX4" fmla="*/ 2758 w 3493"/>
              <a:gd name="TY4" fmla="*/ 31 h 3099"/>
              <a:gd name="TX5" fmla="*/ 2828 w 3493"/>
              <a:gd name="TY5" fmla="*/ 51 h 3099"/>
              <a:gd name="TX6" fmla="*/ 2896 w 3493"/>
              <a:gd name="TY6" fmla="*/ 76 h 3099"/>
              <a:gd name="TX7" fmla="*/ 2963 w 3493"/>
              <a:gd name="TY7" fmla="*/ 108 h 3099"/>
              <a:gd name="TX8" fmla="*/ 3026 w 3493"/>
              <a:gd name="TY8" fmla="*/ 143 h 3099"/>
              <a:gd name="TX9" fmla="*/ 3088 w 3493"/>
              <a:gd name="TY9" fmla="*/ 183 h 3099"/>
              <a:gd name="TX10" fmla="*/ 3147 w 3493"/>
              <a:gd name="TY10" fmla="*/ 230 h 3099"/>
              <a:gd name="TX11" fmla="*/ 3204 w 3493"/>
              <a:gd name="TY11" fmla="*/ 281 h 3099"/>
              <a:gd name="TX12" fmla="*/ 3256 w 3493"/>
              <a:gd name="TY12" fmla="*/ 336 h 3099"/>
              <a:gd name="TX13" fmla="*/ 3303 w 3493"/>
              <a:gd name="TY13" fmla="*/ 394 h 3099"/>
              <a:gd name="TX14" fmla="*/ 3345 w 3493"/>
              <a:gd name="TY14" fmla="*/ 455 h 3099"/>
              <a:gd name="TX15" fmla="*/ 3382 w 3493"/>
              <a:gd name="TY15" fmla="*/ 518 h 3099"/>
              <a:gd name="TX16" fmla="*/ 3413 w 3493"/>
              <a:gd name="TY16" fmla="*/ 582 h 3099"/>
              <a:gd name="TX17" fmla="*/ 3439 w 3493"/>
              <a:gd name="TY17" fmla="*/ 650 h 3099"/>
              <a:gd name="TX18" fmla="*/ 3460 w 3493"/>
              <a:gd name="TY18" fmla="*/ 717 h 3099"/>
              <a:gd name="TX19" fmla="*/ 3475 w 3493"/>
              <a:gd name="TY19" fmla="*/ 786 h 3099"/>
              <a:gd name="TX20" fmla="*/ 3486 w 3493"/>
              <a:gd name="TY20" fmla="*/ 856 h 3099"/>
              <a:gd name="TX21" fmla="*/ 3491 w 3493"/>
              <a:gd name="TY21" fmla="*/ 926 h 3099"/>
              <a:gd name="TX22" fmla="*/ 3491 w 3493"/>
              <a:gd name="TY22" fmla="*/ 996 h 3099"/>
              <a:gd name="TX23" fmla="*/ 3486 w 3493"/>
              <a:gd name="TY23" fmla="*/ 1066 h 3099"/>
              <a:gd name="TX24" fmla="*/ 3475 w 3493"/>
              <a:gd name="TY24" fmla="*/ 1136 h 3099"/>
              <a:gd name="TX25" fmla="*/ 3460 w 3493"/>
              <a:gd name="TY25" fmla="*/ 1205 h 3099"/>
              <a:gd name="TX26" fmla="*/ 3439 w 3493"/>
              <a:gd name="TY26" fmla="*/ 1273 h 3099"/>
              <a:gd name="TX27" fmla="*/ 3413 w 3493"/>
              <a:gd name="TY27" fmla="*/ 1339 h 3099"/>
              <a:gd name="TX28" fmla="*/ 3382 w 3493"/>
              <a:gd name="TY28" fmla="*/ 1404 h 3099"/>
              <a:gd name="TX29" fmla="*/ 3345 w 3493"/>
              <a:gd name="TY29" fmla="*/ 1467 h 3099"/>
              <a:gd name="TX30" fmla="*/ 3303 w 3493"/>
              <a:gd name="TY30" fmla="*/ 1528 h 3099"/>
              <a:gd name="TX31" fmla="*/ 3256 w 3493"/>
              <a:gd name="TY31" fmla="*/ 1586 h 3099"/>
              <a:gd name="TX32" fmla="*/ 3204 w 3493"/>
              <a:gd name="TY32" fmla="*/ 1641 h 3099"/>
              <a:gd name="TX33" fmla="*/ 2007 w 3493"/>
              <a:gd name="TY33" fmla="*/ 2813 h 3099"/>
              <a:gd name="TX34" fmla="*/ 1988 w 3493"/>
              <a:gd name="TY34" fmla="*/ 2828 h 3099"/>
              <a:gd name="TX35" fmla="*/ 1965 w 3493"/>
              <a:gd name="TY35" fmla="*/ 2838 h 3099"/>
              <a:gd name="TX36" fmla="*/ 1942 w 3493"/>
              <a:gd name="TY36" fmla="*/ 2844 h 3099"/>
              <a:gd name="TX37" fmla="*/ 1918 w 3493"/>
              <a:gd name="TY37" fmla="*/ 2844 h 3099"/>
              <a:gd name="TX38" fmla="*/ 1894 w 3493"/>
              <a:gd name="TY38" fmla="*/ 2838 h 3099"/>
              <a:gd name="TX39" fmla="*/ 1873 w 3493"/>
              <a:gd name="TY39" fmla="*/ 2828 h 3099"/>
              <a:gd name="TX40" fmla="*/ 1853 w 3493"/>
              <a:gd name="TY40" fmla="*/ 2813 h 3099"/>
              <a:gd name="TX41" fmla="*/ 1837 w 3493"/>
              <a:gd name="TY41" fmla="*/ 2793 h 3099"/>
              <a:gd name="TX42" fmla="*/ 1827 w 3493"/>
              <a:gd name="TY42" fmla="*/ 2772 h 3099"/>
              <a:gd name="TX43" fmla="*/ 1821 w 3493"/>
              <a:gd name="TY43" fmla="*/ 2749 h 3099"/>
              <a:gd name="TX44" fmla="*/ 1821 w 3493"/>
              <a:gd name="TY44" fmla="*/ 2726 h 3099"/>
              <a:gd name="TX45" fmla="*/ 1827 w 3493"/>
              <a:gd name="TY45" fmla="*/ 2703 h 3099"/>
              <a:gd name="TX46" fmla="*/ 1837 w 3493"/>
              <a:gd name="TY46" fmla="*/ 2681 h 3099"/>
              <a:gd name="TX47" fmla="*/ 1853 w 3493"/>
              <a:gd name="TY47" fmla="*/ 2662 h 3099"/>
              <a:gd name="TX48" fmla="*/ 3035 w 3493"/>
              <a:gd name="TY48" fmla="*/ 1505 h 3099"/>
              <a:gd name="TX49" fmla="*/ 3079 w 3493"/>
              <a:gd name="TY49" fmla="*/ 1458 h 3099"/>
              <a:gd name="TX50" fmla="*/ 3118 w 3493"/>
              <a:gd name="TY50" fmla="*/ 1407 h 3099"/>
              <a:gd name="TX51" fmla="*/ 3153 w 3493"/>
              <a:gd name="TY51" fmla="*/ 1355 h 3099"/>
              <a:gd name="TX52" fmla="*/ 3183 w 3493"/>
              <a:gd name="TY52" fmla="*/ 1300 h 3099"/>
              <a:gd name="TX53" fmla="*/ 3208 w 3493"/>
              <a:gd name="TY53" fmla="*/ 1243 h 3099"/>
              <a:gd name="TX54" fmla="*/ 3228 w 3493"/>
              <a:gd name="TY54" fmla="*/ 1185 h 3099"/>
              <a:gd name="TX55" fmla="*/ 3242 w 3493"/>
              <a:gd name="TY55" fmla="*/ 1126 h 3099"/>
              <a:gd name="TX56" fmla="*/ 3253 w 3493"/>
              <a:gd name="TY56" fmla="*/ 1066 h 3099"/>
              <a:gd name="TX57" fmla="*/ 3257 w 3493"/>
              <a:gd name="TY57" fmla="*/ 1006 h 3099"/>
              <a:gd name="TX58" fmla="*/ 3257 w 3493"/>
              <a:gd name="TY58" fmla="*/ 946 h 3099"/>
              <a:gd name="TX59" fmla="*/ 3253 w 3493"/>
              <a:gd name="TY59" fmla="*/ 885 h 3099"/>
              <a:gd name="TX60" fmla="*/ 3242 w 3493"/>
              <a:gd name="TY60" fmla="*/ 826 h 3099"/>
              <a:gd name="TX61" fmla="*/ 3228 w 3493"/>
              <a:gd name="TY61" fmla="*/ 766 h 3099"/>
              <a:gd name="TX62" fmla="*/ 3208 w 3493"/>
              <a:gd name="TY62" fmla="*/ 709 h 3099"/>
              <a:gd name="TX63" fmla="*/ 3183 w 3493"/>
              <a:gd name="TY63" fmla="*/ 653 h 3099"/>
              <a:gd name="TX64" fmla="*/ 3153 w 3493"/>
              <a:gd name="TY64" fmla="*/ 598 h 3099"/>
              <a:gd name="TX65" fmla="*/ 3118 w 3493"/>
              <a:gd name="TY65" fmla="*/ 545 h 3099"/>
              <a:gd name="TX66" fmla="*/ 3079 w 3493"/>
              <a:gd name="TY66" fmla="*/ 495 h 3099"/>
              <a:gd name="TX67" fmla="*/ 3035 w 3493"/>
              <a:gd name="TY67" fmla="*/ 448 h 3099"/>
              <a:gd name="TX68" fmla="*/ 2985 w 3493"/>
              <a:gd name="TY68" fmla="*/ 403 h 3099"/>
              <a:gd name="TX69" fmla="*/ 2935 w 3493"/>
              <a:gd name="TY69" fmla="*/ 364 h 3099"/>
              <a:gd name="TX70" fmla="*/ 2881 w 3493"/>
              <a:gd name="TY70" fmla="*/ 331 h 3099"/>
              <a:gd name="TX71" fmla="*/ 2825 w 3493"/>
              <a:gd name="TY71" fmla="*/ 301 h 3099"/>
              <a:gd name="TX72" fmla="*/ 2767 w 3493"/>
              <a:gd name="TY72" fmla="*/ 277 h 3099"/>
              <a:gd name="TX73" fmla="*/ 2708 w 3493"/>
              <a:gd name="TY73" fmla="*/ 258 h 3099"/>
              <a:gd name="TX74" fmla="*/ 2648 w 3493"/>
              <a:gd name="TY74" fmla="*/ 243 h 3099"/>
              <a:gd name="TX75" fmla="*/ 2586 w 3493"/>
              <a:gd name="TY75" fmla="*/ 234 h 3099"/>
              <a:gd name="TX76" fmla="*/ 2525 w 3493"/>
              <a:gd name="TY76" fmla="*/ 229 h 3099"/>
              <a:gd name="TX77" fmla="*/ 2464 w 3493"/>
              <a:gd name="TY77" fmla="*/ 229 h 3099"/>
              <a:gd name="TX78" fmla="*/ 2402 w 3493"/>
              <a:gd name="TY78" fmla="*/ 234 h 3099"/>
              <a:gd name="TX79" fmla="*/ 2340 w 3493"/>
              <a:gd name="TY79" fmla="*/ 243 h 3099"/>
              <a:gd name="TX80" fmla="*/ 2280 w 3493"/>
              <a:gd name="TY80" fmla="*/ 258 h 3099"/>
              <a:gd name="TX81" fmla="*/ 2221 w 3493"/>
              <a:gd name="TY81" fmla="*/ 277 h 3099"/>
              <a:gd name="TX82" fmla="*/ 2164 w 3493"/>
              <a:gd name="TY82" fmla="*/ 301 h 3099"/>
              <a:gd name="TX83" fmla="*/ 2108 w 3493"/>
              <a:gd name="TY83" fmla="*/ 331 h 3099"/>
              <a:gd name="TX84" fmla="*/ 2055 w 3493"/>
              <a:gd name="TY84" fmla="*/ 364 h 3099"/>
              <a:gd name="TX85" fmla="*/ 2003 w 3493"/>
              <a:gd name="TY85" fmla="*/ 403 h 3099"/>
              <a:gd name="TX86" fmla="*/ 1955 w 3493"/>
              <a:gd name="TY86" fmla="*/ 448 h 3099"/>
              <a:gd name="TX87" fmla="*/ 378 w 3493"/>
              <a:gd name="TY87" fmla="*/ 1972 h 3099"/>
              <a:gd name="TX88" fmla="*/ 341 w 3493"/>
              <a:gd name="TY88" fmla="*/ 2013 h 3099"/>
              <a:gd name="TX89" fmla="*/ 307 w 3493"/>
              <a:gd name="TY89" fmla="*/ 2057 h 3099"/>
              <a:gd name="TX90" fmla="*/ 280 w 3493"/>
              <a:gd name="TY90" fmla="*/ 2102 h 3099"/>
              <a:gd name="TX91" fmla="*/ 258 w 3493"/>
              <a:gd name="TY91" fmla="*/ 2149 h 3099"/>
              <a:gd name="TX92" fmla="*/ 241 w 3493"/>
              <a:gd name="TY92" fmla="*/ 2199 h 3099"/>
              <a:gd name="TX93" fmla="*/ 228 w 3493"/>
              <a:gd name="TY93" fmla="*/ 2248 h 3099"/>
              <a:gd name="TX94" fmla="*/ 220 w 3493"/>
              <a:gd name="TY94" fmla="*/ 2299 h 3099"/>
              <a:gd name="TX95" fmla="*/ 218 w 3493"/>
              <a:gd name="TY95" fmla="*/ 2350 h 3099"/>
              <a:gd name="TX96" fmla="*/ 220 w 3493"/>
              <a:gd name="TY96" fmla="*/ 2402 h 3099"/>
              <a:gd name="TX97" fmla="*/ 228 w 3493"/>
              <a:gd name="TY97" fmla="*/ 2452 h 3099"/>
              <a:gd name="TX98" fmla="*/ 241 w 3493"/>
              <a:gd name="TY98" fmla="*/ 2503 h 3099"/>
              <a:gd name="TX99" fmla="*/ 258 w 3493"/>
              <a:gd name="TY99" fmla="*/ 2551 h 3099"/>
              <a:gd name="TX100" fmla="*/ 280 w 3493"/>
              <a:gd name="TY100" fmla="*/ 2599 h 3099"/>
              <a:gd name="TX101" fmla="*/ 307 w 3493"/>
              <a:gd name="TY101" fmla="*/ 2644 h 3099"/>
              <a:gd name="TX102" fmla="*/ 341 w 3493"/>
              <a:gd name="TY102" fmla="*/ 2687 h 3099"/>
              <a:gd name="TX103" fmla="*/ 378 w 3493"/>
              <a:gd name="TY103" fmla="*/ 2728 h 3099"/>
              <a:gd name="TX104" fmla="*/ 419 w 3493"/>
              <a:gd name="TY104" fmla="*/ 2765 h 3099"/>
              <a:gd name="TX105" fmla="*/ 463 w 3493"/>
              <a:gd name="TY105" fmla="*/ 2796 h 3099"/>
              <a:gd name="TX106" fmla="*/ 509 w 3493"/>
              <a:gd name="TY106" fmla="*/ 2824 h 3099"/>
              <a:gd name="TX107" fmla="*/ 558 w 3493"/>
              <a:gd name="TY107" fmla="*/ 2846 h 3099"/>
              <a:gd name="TX108" fmla="*/ 608 w 3493"/>
              <a:gd name="TY108" fmla="*/ 2863 h 3099"/>
              <a:gd name="TX109" fmla="*/ 660 w 3493"/>
              <a:gd name="TY109" fmla="*/ 2874 h 3099"/>
              <a:gd name="TX110" fmla="*/ 711 w 3493"/>
              <a:gd name="TY110" fmla="*/ 2882 h 3099"/>
              <a:gd name="TX111" fmla="*/ 763 w 3493"/>
              <a:gd name="TY111" fmla="*/ 2885 h 3099"/>
              <a:gd name="TX112" fmla="*/ 816 w 3493"/>
              <a:gd name="TY112" fmla="*/ 2882 h 3099"/>
              <a:gd name="TX113" fmla="*/ 867 w 3493"/>
              <a:gd name="TY113" fmla="*/ 2874 h 3099"/>
              <a:gd name="TX114" fmla="*/ 919 w 3493"/>
              <a:gd name="TY114" fmla="*/ 2863 h 3099"/>
              <a:gd name="TX115" fmla="*/ 968 w 3493"/>
              <a:gd name="TY115" fmla="*/ 2846 h 3099"/>
              <a:gd name="TX116" fmla="*/ 1018 w 3493"/>
              <a:gd name="TY116" fmla="*/ 2824 h 3099"/>
              <a:gd name="TX117" fmla="*/ 1064 w 3493"/>
              <a:gd name="TY117" fmla="*/ 2796 h 3099"/>
              <a:gd name="TX118" fmla="*/ 1108 w 3493"/>
              <a:gd name="TY118" fmla="*/ 2765 h 3099"/>
              <a:gd name="TX119" fmla="*/ 1149 w 3493"/>
              <a:gd name="TY119" fmla="*/ 2728 h 3099"/>
              <a:gd name="TX120" fmla="*/ 2741 w 3493"/>
              <a:gd name="TY120" fmla="*/ 1187 h 3099"/>
              <a:gd name="TX121" fmla="*/ 2768 w 3493"/>
              <a:gd name="TY121" fmla="*/ 1158 h 3099"/>
              <a:gd name="TX122" fmla="*/ 2791 w 3493"/>
              <a:gd name="TY122" fmla="*/ 1125 h 3099"/>
              <a:gd name="TX123" fmla="*/ 2809 w 3493"/>
              <a:gd name="TY123" fmla="*/ 1091 h 3099"/>
              <a:gd name="TX124" fmla="*/ 2823 w 3493"/>
              <a:gd name="TY124" fmla="*/ 1055 h 3099"/>
              <a:gd name="TX125" fmla="*/ 2831 w 3493"/>
              <a:gd name="TY125" fmla="*/ 1018 h 3099"/>
              <a:gd name="TX126" fmla="*/ 2837 w 3493"/>
              <a:gd name="TY126" fmla="*/ 980 h 3099"/>
              <a:gd name="TX127" fmla="*/ 2837 w 3493"/>
              <a:gd name="TY127" fmla="*/ 942 h 3099"/>
              <a:gd name="TX128" fmla="*/ 2831 w 3493"/>
              <a:gd name="TY128" fmla="*/ 904 h 3099"/>
              <a:gd name="TX129" fmla="*/ 2823 w 3493"/>
              <a:gd name="TY129" fmla="*/ 867 h 3099"/>
              <a:gd name="TX130" fmla="*/ 2809 w 3493"/>
              <a:gd name="TY130" fmla="*/ 832 h 3099"/>
              <a:gd name="TX131" fmla="*/ 2791 w 3493"/>
              <a:gd name="TY131" fmla="*/ 797 h 3099"/>
              <a:gd name="TX132" fmla="*/ 2768 w 3493"/>
              <a:gd name="TY132" fmla="*/ 764 h 3099"/>
              <a:gd name="TX133" fmla="*/ 2741 w 3493"/>
              <a:gd name="TY133" fmla="*/ 734 h 3099"/>
              <a:gd name="TX134" fmla="*/ 2710 w 3493"/>
              <a:gd name="TY134" fmla="*/ 707 h 3099"/>
              <a:gd name="TX135" fmla="*/ 2677 w 3493"/>
              <a:gd name="TY135" fmla="*/ 685 h 3099"/>
              <a:gd name="TX136" fmla="*/ 2642 w 3493"/>
              <a:gd name="TY136" fmla="*/ 668 h 3099"/>
              <a:gd name="TX137" fmla="*/ 2605 w 3493"/>
              <a:gd name="TY137" fmla="*/ 654 h 3099"/>
              <a:gd name="TX138" fmla="*/ 2567 w 3493"/>
              <a:gd name="TY138" fmla="*/ 645 h 3099"/>
              <a:gd name="TX139" fmla="*/ 2528 w 3493"/>
              <a:gd name="TY139" fmla="*/ 641 h 3099"/>
              <a:gd name="TX140" fmla="*/ 2490 w 3493"/>
              <a:gd name="TY140" fmla="*/ 641 h 3099"/>
              <a:gd name="TX141" fmla="*/ 2452 w 3493"/>
              <a:gd name="TY141" fmla="*/ 645 h 3099"/>
              <a:gd name="TX142" fmla="*/ 2415 w 3493"/>
              <a:gd name="TY142" fmla="*/ 654 h 3099"/>
              <a:gd name="TX143" fmla="*/ 2377 w 3493"/>
              <a:gd name="TY143" fmla="*/ 668 h 3099"/>
              <a:gd name="TX144" fmla="*/ 2343 w 3493"/>
              <a:gd name="TY144" fmla="*/ 685 h 3099"/>
              <a:gd name="TX145" fmla="*/ 2309 w 3493"/>
              <a:gd name="TY145" fmla="*/ 707 h 3099"/>
              <a:gd name="TX146" fmla="*/ 2278 w 3493"/>
              <a:gd name="TY146" fmla="*/ 734 h 3099"/>
              <a:gd name="TX147" fmla="*/ 1082 w 3493"/>
              <a:gd name="TY147" fmla="*/ 1906 h 3099"/>
              <a:gd name="TX148" fmla="*/ 1062 w 3493"/>
              <a:gd name="TY148" fmla="*/ 1922 h 3099"/>
              <a:gd name="TX149" fmla="*/ 1040 w 3493"/>
              <a:gd name="TY149" fmla="*/ 1931 h 3099"/>
              <a:gd name="TX150" fmla="*/ 1017 w 3493"/>
              <a:gd name="TY150" fmla="*/ 1937 h 3099"/>
              <a:gd name="TX151" fmla="*/ 992 w 3493"/>
              <a:gd name="TY151" fmla="*/ 1937 h 3099"/>
              <a:gd name="TX152" fmla="*/ 969 w 3493"/>
              <a:gd name="TY152" fmla="*/ 1931 h 3099"/>
              <a:gd name="TX153" fmla="*/ 947 w 3493"/>
              <a:gd name="TY153" fmla="*/ 1922 h 3099"/>
              <a:gd name="TX154" fmla="*/ 927 w 3493"/>
              <a:gd name="TY154" fmla="*/ 1906 h 3099"/>
              <a:gd name="TX155" fmla="*/ 911 w 3493"/>
              <a:gd name="TY155" fmla="*/ 1887 h 3099"/>
              <a:gd name="TX156" fmla="*/ 900 w 3493"/>
              <a:gd name="TY156" fmla="*/ 1865 h 3099"/>
              <a:gd name="TX157" fmla="*/ 896 w 3493"/>
              <a:gd name="TY157" fmla="*/ 1842 h 3099"/>
              <a:gd name="TX158" fmla="*/ 896 w 3493"/>
              <a:gd name="TY158" fmla="*/ 1819 h 3099"/>
              <a:gd name="TX159" fmla="*/ 900 w 3493"/>
              <a:gd name="TY159" fmla="*/ 1796 h 3099"/>
              <a:gd name="TX160" fmla="*/ 911 w 3493"/>
              <a:gd name="TY160" fmla="*/ 1775 h 3099"/>
              <a:gd name="TX161" fmla="*/ 927 w 3493"/>
              <a:gd name="TY161" fmla="*/ 1755 h 3099"/>
              <a:gd name="TX162" fmla="*/ 2123 w 3493"/>
              <a:gd name="TY162" fmla="*/ 583 h 3099"/>
              <a:gd name="TX163" fmla="*/ 2165 w 3493"/>
              <a:gd name="TY163" fmla="*/ 546 h 3099"/>
              <a:gd name="TX164" fmla="*/ 2209 w 3493"/>
              <a:gd name="TY164" fmla="*/ 515 h 3099"/>
              <a:gd name="TX165" fmla="*/ 2255 w 3493"/>
              <a:gd name="TY165" fmla="*/ 488 h 3099"/>
              <a:gd name="TX166" fmla="*/ 2304 w 3493"/>
              <a:gd name="TY166" fmla="*/ 465 h 3099"/>
              <a:gd name="TX167" fmla="*/ 2354 w 3493"/>
              <a:gd name="TY167" fmla="*/ 449 h 3099"/>
              <a:gd name="TX168" fmla="*/ 2405 w 3493"/>
              <a:gd name="TY168" fmla="*/ 436 h 3099"/>
              <a:gd name="TX169" fmla="*/ 2457 w 3493"/>
              <a:gd name="TY169" fmla="*/ 429 h 3099"/>
              <a:gd name="TX170" fmla="*/ 2509 w 3493"/>
              <a:gd name="TY170" fmla="*/ 427 h 3099"/>
              <a:gd name="TX171" fmla="*/ 2562 w 3493"/>
              <a:gd name="TY171" fmla="*/ 429 h 3099"/>
              <a:gd name="TX172" fmla="*/ 2613 w 3493"/>
              <a:gd name="TY172" fmla="*/ 436 h 3099"/>
              <a:gd name="TX173" fmla="*/ 2665 w 3493"/>
              <a:gd name="TY173" fmla="*/ 449 h 3099"/>
              <a:gd name="TX174" fmla="*/ 2714 w 3493"/>
              <a:gd name="TY174" fmla="*/ 465 h 3099"/>
              <a:gd name="TX175" fmla="*/ 2763 w 3493"/>
              <a:gd name="TY175" fmla="*/ 488 h 3099"/>
              <a:gd name="TX176" fmla="*/ 2810 w 3493"/>
              <a:gd name="TY176" fmla="*/ 515 h 3099"/>
              <a:gd name="TX177" fmla="*/ 2854 w 3493"/>
              <a:gd name="TY177" fmla="*/ 546 h 3099"/>
              <a:gd name="TX178" fmla="*/ 2895 w 3493"/>
              <a:gd name="TY178" fmla="*/ 583 h 3099"/>
              <a:gd name="TX179" fmla="*/ 2932 w 3493"/>
              <a:gd name="TY179" fmla="*/ 623 h 3099"/>
              <a:gd name="TX180" fmla="*/ 2965 w 3493"/>
              <a:gd name="TY180" fmla="*/ 666 h 3099"/>
              <a:gd name="TX181" fmla="*/ 2993 w 3493"/>
              <a:gd name="TY181" fmla="*/ 713 h 3099"/>
              <a:gd name="TX182" fmla="*/ 3015 w 3493"/>
              <a:gd name="TY182" fmla="*/ 760 h 3099"/>
              <a:gd name="TX183" fmla="*/ 3032 w 3493"/>
              <a:gd name="TY183" fmla="*/ 809 h 3099"/>
              <a:gd name="TX184" fmla="*/ 3045 w 3493"/>
              <a:gd name="TY184" fmla="*/ 859 h 3099"/>
              <a:gd name="TX185" fmla="*/ 3053 w 3493"/>
              <a:gd name="TY185" fmla="*/ 910 h 3099"/>
              <a:gd name="TX186" fmla="*/ 3055 w 3493"/>
              <a:gd name="TY186" fmla="*/ 961 h 3099"/>
              <a:gd name="TX187" fmla="*/ 3053 w 3493"/>
              <a:gd name="TY187" fmla="*/ 1012 h 3099"/>
              <a:gd name="TX188" fmla="*/ 3045 w 3493"/>
              <a:gd name="TY188" fmla="*/ 1063 h 3099"/>
              <a:gd name="TX189" fmla="*/ 3032 w 3493"/>
              <a:gd name="TY189" fmla="*/ 1113 h 3099"/>
              <a:gd name="TX190" fmla="*/ 3015 w 3493"/>
              <a:gd name="TY190" fmla="*/ 1162 h 3099"/>
              <a:gd name="TX191" fmla="*/ 2993 w 3493"/>
              <a:gd name="TY191" fmla="*/ 1209 h 3099"/>
              <a:gd name="TX192" fmla="*/ 2965 w 3493"/>
              <a:gd name="TY192" fmla="*/ 1255 h 3099"/>
              <a:gd name="TX193" fmla="*/ 2932 w 3493"/>
              <a:gd name="TY193" fmla="*/ 1298 h 3099"/>
              <a:gd name="TX194" fmla="*/ 2895 w 3493"/>
              <a:gd name="TY194" fmla="*/ 1339 h 3099"/>
              <a:gd name="TX195" fmla="*/ 1303 w 3493"/>
              <a:gd name="TY195" fmla="*/ 2879 h 3099"/>
              <a:gd name="TX196" fmla="*/ 1255 w 3493"/>
              <a:gd name="TY196" fmla="*/ 2923 h 3099"/>
              <a:gd name="TX197" fmla="*/ 1203 w 3493"/>
              <a:gd name="TY197" fmla="*/ 2962 h 3099"/>
              <a:gd name="TX198" fmla="*/ 1150 w 3493"/>
              <a:gd name="TY198" fmla="*/ 2995 h 3099"/>
              <a:gd name="TX199" fmla="*/ 1094 w 3493"/>
              <a:gd name="TY199" fmla="*/ 3025 h 3099"/>
              <a:gd name="TX200" fmla="*/ 1036 w 3493"/>
              <a:gd name="TY200" fmla="*/ 3049 h 3099"/>
              <a:gd name="TX201" fmla="*/ 977 w 3493"/>
              <a:gd name="TY201" fmla="*/ 3068 h 3099"/>
              <a:gd name="TX202" fmla="*/ 917 w 3493"/>
              <a:gd name="TY202" fmla="*/ 3083 h 3099"/>
              <a:gd name="TX203" fmla="*/ 855 w 3493"/>
              <a:gd name="TY203" fmla="*/ 3092 h 3099"/>
              <a:gd name="TX204" fmla="*/ 794 w 3493"/>
              <a:gd name="TY204" fmla="*/ 3097 h 3099"/>
              <a:gd name="TX205" fmla="*/ 733 w 3493"/>
              <a:gd name="TY205" fmla="*/ 3097 h 3099"/>
              <a:gd name="TX206" fmla="*/ 671 w 3493"/>
              <a:gd name="TY206" fmla="*/ 3092 h 3099"/>
              <a:gd name="TX207" fmla="*/ 609 w 3493"/>
              <a:gd name="TY207" fmla="*/ 3083 h 3099"/>
              <a:gd name="TX208" fmla="*/ 549 w 3493"/>
              <a:gd name="TY208" fmla="*/ 3068 h 3099"/>
              <a:gd name="TX209" fmla="*/ 490 w 3493"/>
              <a:gd name="TY209" fmla="*/ 3049 h 3099"/>
              <a:gd name="TX210" fmla="*/ 433 w 3493"/>
              <a:gd name="TY210" fmla="*/ 3025 h 3099"/>
              <a:gd name="TX211" fmla="*/ 377 w 3493"/>
              <a:gd name="TY211" fmla="*/ 2995 h 3099"/>
              <a:gd name="TX212" fmla="*/ 323 w 3493"/>
              <a:gd name="TY212" fmla="*/ 2962 h 3099"/>
              <a:gd name="TX213" fmla="*/ 272 w 3493"/>
              <a:gd name="TY213" fmla="*/ 2923 h 3099"/>
              <a:gd name="TX214" fmla="*/ 224 w 3493"/>
              <a:gd name="TY214" fmla="*/ 2879 h 3099"/>
              <a:gd name="TX215" fmla="*/ 178 w 3493"/>
              <a:gd name="TY215" fmla="*/ 2832 h 3099"/>
              <a:gd name="TX216" fmla="*/ 139 w 3493"/>
              <a:gd name="TY216" fmla="*/ 2782 h 3099"/>
              <a:gd name="TX217" fmla="*/ 104 w 3493"/>
              <a:gd name="TY217" fmla="*/ 2729 h 3099"/>
              <a:gd name="TX218" fmla="*/ 75 w 3493"/>
              <a:gd name="TY218" fmla="*/ 2674 h 3099"/>
              <a:gd name="TX219" fmla="*/ 51 w 3493"/>
              <a:gd name="TY219" fmla="*/ 2617 h 3099"/>
              <a:gd name="TX220" fmla="*/ 30 w 3493"/>
              <a:gd name="TY220" fmla="*/ 2560 h 3099"/>
              <a:gd name="TX221" fmla="*/ 15 w 3493"/>
              <a:gd name="TY221" fmla="*/ 2501 h 3099"/>
              <a:gd name="TX222" fmla="*/ 5 w 3493"/>
              <a:gd name="TY222" fmla="*/ 2441 h 3099"/>
              <a:gd name="TX223" fmla="*/ 0 w 3493"/>
              <a:gd name="TY223" fmla="*/ 2381 h 3099"/>
              <a:gd name="TX224" fmla="*/ 0 w 3493"/>
              <a:gd name="TY224" fmla="*/ 2321 h 3099"/>
              <a:gd name="TX225" fmla="*/ 5 w 3493"/>
              <a:gd name="TY225" fmla="*/ 2260 h 3099"/>
              <a:gd name="TX226" fmla="*/ 15 w 3493"/>
              <a:gd name="TY226" fmla="*/ 2200 h 3099"/>
              <a:gd name="TX227" fmla="*/ 30 w 3493"/>
              <a:gd name="TY227" fmla="*/ 2141 h 3099"/>
              <a:gd name="TX228" fmla="*/ 51 w 3493"/>
              <a:gd name="TY228" fmla="*/ 2083 h 3099"/>
              <a:gd name="TX229" fmla="*/ 75 w 3493"/>
              <a:gd name="TY229" fmla="*/ 2027 h 3099"/>
              <a:gd name="TX230" fmla="*/ 104 w 3493"/>
              <a:gd name="TY230" fmla="*/ 1972 h 3099"/>
              <a:gd name="TX231" fmla="*/ 139 w 3493"/>
              <a:gd name="TY231" fmla="*/ 1920 h 3099"/>
              <a:gd name="TX232" fmla="*/ 178 w 3493"/>
              <a:gd name="TY232" fmla="*/ 1869 h 3099"/>
              <a:gd name="TX233" fmla="*/ 224 w 3493"/>
              <a:gd name="TY233" fmla="*/ 1822 h 3099"/>
              <a:gd name="TX234" fmla="*/ 1815 w 3493"/>
              <a:gd name="TY234" fmla="*/ 281 h 3099"/>
              <a:gd name="TX235" fmla="*/ 1872 w 3493"/>
              <a:gd name="TY235" fmla="*/ 230 h 3099"/>
              <a:gd name="TX236" fmla="*/ 1931 w 3493"/>
              <a:gd name="TY236" fmla="*/ 183 h 3099"/>
              <a:gd name="TX237" fmla="*/ 1992 w 3493"/>
              <a:gd name="TY237" fmla="*/ 143 h 3099"/>
              <a:gd name="TX238" fmla="*/ 2057 w 3493"/>
              <a:gd name="TY238" fmla="*/ 108 h 3099"/>
              <a:gd name="TX239" fmla="*/ 2123 w 3493"/>
              <a:gd name="TY239" fmla="*/ 76 h 3099"/>
              <a:gd name="TX240" fmla="*/ 2191 w 3493"/>
              <a:gd name="TY240" fmla="*/ 51 h 3099"/>
              <a:gd name="TX241" fmla="*/ 2261 w 3493"/>
              <a:gd name="TY241" fmla="*/ 31 h 3099"/>
              <a:gd name="TX242" fmla="*/ 2331 w 3493"/>
              <a:gd name="TY242" fmla="*/ 15 h 3099"/>
              <a:gd name="TX243" fmla="*/ 2402 w 3493"/>
              <a:gd name="TY243" fmla="*/ 5 h 3099"/>
              <a:gd name="TX244" fmla="*/ 2474 w 3493"/>
              <a:gd name="TY244" fmla="*/ 0 h 30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</a:cxnLst>
            <a:rect l="l" t="t" r="r" b="b"/>
            <a:pathLst>
              <a:path w="3493" h="3099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9092565" y="4987290"/>
            <a:ext cx="278130" cy="282575"/>
          </a:xfrm>
          <a:custGeom>
            <a:avLst/>
            <a:gdLst>
              <a:gd name="TX0" fmla="*/ 149021 w 448464"/>
              <a:gd name="TY0" fmla="*/ 328125 h 392493"/>
              <a:gd name="TX1" fmla="*/ 210588 w 448464"/>
              <a:gd name="TY1" fmla="*/ 357224 h 392493"/>
              <a:gd name="TX2" fmla="*/ 160375 w 448464"/>
              <a:gd name="TY2" fmla="*/ 391211 h 392493"/>
              <a:gd name="TX3" fmla="*/ 158502 w 448464"/>
              <a:gd name="TY3" fmla="*/ 392025 h 392493"/>
              <a:gd name="TX4" fmla="*/ 156629 w 448464"/>
              <a:gd name="TY4" fmla="*/ 392491 h 392493"/>
              <a:gd name="TX5" fmla="*/ 154757 w 448464"/>
              <a:gd name="TY5" fmla="*/ 392375 h 392493"/>
              <a:gd name="TX6" fmla="*/ 153001 w 448464"/>
              <a:gd name="TY6" fmla="*/ 391676 h 392493"/>
              <a:gd name="TX7" fmla="*/ 151362 w 448464"/>
              <a:gd name="TY7" fmla="*/ 390396 h 392493"/>
              <a:gd name="TX8" fmla="*/ 150075 w 448464"/>
              <a:gd name="TY8" fmla="*/ 388883 h 392493"/>
              <a:gd name="TX9" fmla="*/ 149255 w 448464"/>
              <a:gd name="TY9" fmla="*/ 387137 h 392493"/>
              <a:gd name="TX10" fmla="*/ 149021 w 448464"/>
              <a:gd name="TY10" fmla="*/ 385158 h 392493"/>
              <a:gd name="TX12" fmla="*/ 441235 w 448464"/>
              <a:gd name="TY12" fmla="*/ 0 h 392493"/>
              <a:gd name="TX13" fmla="*/ 442983 w 448464"/>
              <a:gd name="TY13" fmla="*/ 233 h 392493"/>
              <a:gd name="TX14" fmla="*/ 444615 w 448464"/>
              <a:gd name="TY14" fmla="*/ 816 h 392493"/>
              <a:gd name="TX15" fmla="*/ 446131 w 448464"/>
              <a:gd name="TY15" fmla="*/ 1866 h 392493"/>
              <a:gd name="TX16" fmla="*/ 447530 w 448464"/>
              <a:gd name="TY16" fmla="*/ 3615 h 392493"/>
              <a:gd name="TX17" fmla="*/ 448346 w 448464"/>
              <a:gd name="TY17" fmla="*/ 5714 h 392493"/>
              <a:gd name="TX18" fmla="*/ 448462 w 448464"/>
              <a:gd name="TY18" fmla="*/ 7696 h 392493"/>
              <a:gd name="TX19" fmla="*/ 447879 w 448464"/>
              <a:gd name="TY19" fmla="*/ 9911 h 392493"/>
              <a:gd name="TX20" fmla="*/ 307990 w 448464"/>
              <a:gd name="TY20" fmla="*/ 362641 h 392493"/>
              <a:gd name="TX21" fmla="*/ 306708 w 448464"/>
              <a:gd name="TY21" fmla="*/ 364973 h 392493"/>
              <a:gd name="TX22" fmla="*/ 305076 w 448464"/>
              <a:gd name="TY22" fmla="*/ 366955 h 392493"/>
              <a:gd name="TX23" fmla="*/ 303094 w 448464"/>
              <a:gd name="TY23" fmla="*/ 368588 h 392493"/>
              <a:gd name="TX24" fmla="*/ 300646 w 448464"/>
              <a:gd name="TY24" fmla="*/ 369870 h 392493"/>
              <a:gd name="TX25" fmla="*/ 298314 w 448464"/>
              <a:gd name="TY25" fmla="*/ 370570 h 392493"/>
              <a:gd name="TX26" fmla="*/ 295983 w 448464"/>
              <a:gd name="TY26" fmla="*/ 370803 h 392493"/>
              <a:gd name="TX27" fmla="*/ 293068 w 448464"/>
              <a:gd name="TY27" fmla="*/ 370453 h 392493"/>
              <a:gd name="TX28" fmla="*/ 290387 w 448464"/>
              <a:gd name="TY28" fmla="*/ 369404 h 392493"/>
              <a:gd name="TX29" fmla="*/ 148982 w 448464"/>
              <a:gd name="TY29" fmla="*/ 302123 h 392493"/>
              <a:gd name="TX30" fmla="*/ 347858 w 448464"/>
              <a:gd name="TY30" fmla="*/ 102379 h 392493"/>
              <a:gd name="TX31" fmla="*/ 120771 w 448464"/>
              <a:gd name="TY31" fmla="*/ 288830 h 392493"/>
              <a:gd name="TX32" fmla="*/ 7344 w 448464"/>
              <a:gd name="TY32" fmla="*/ 234842 h 392493"/>
              <a:gd name="TX33" fmla="*/ 4896 w 448464"/>
              <a:gd name="TY33" fmla="*/ 233209 h 392493"/>
              <a:gd name="TX34" fmla="*/ 2798 w 448464"/>
              <a:gd name="TY34" fmla="*/ 231227 h 392493"/>
              <a:gd name="TX35" fmla="*/ 1282 w 448464"/>
              <a:gd name="TY35" fmla="*/ 228895 h 392493"/>
              <a:gd name="TX36" fmla="*/ 349 w 448464"/>
              <a:gd name="TY36" fmla="*/ 226213 h 392493"/>
              <a:gd name="TX37" fmla="*/ 0 w 448464"/>
              <a:gd name="TY37" fmla="*/ 223298 h 392493"/>
              <a:gd name="TX38" fmla="*/ 233 w 448464"/>
              <a:gd name="TY38" fmla="*/ 220499 h 392493"/>
              <a:gd name="TX39" fmla="*/ 1165 w 448464"/>
              <a:gd name="TY39" fmla="*/ 217701 h 392493"/>
              <a:gd name="TX40" fmla="*/ 2681 w 448464"/>
              <a:gd name="TY40" fmla="*/ 215252 h 392493"/>
              <a:gd name="TX41" fmla="*/ 4779 w 448464"/>
              <a:gd name="TY41" fmla="*/ 213270 h 392493"/>
              <a:gd name="TX42" fmla="*/ 7227 w 448464"/>
              <a:gd name="TY42" fmla="*/ 211754 h 392493"/>
              <a:gd name="TX43" fmla="*/ 437971 w 448464"/>
              <a:gd name="TY43" fmla="*/ 583 h 392493"/>
              <a:gd name="TX44" fmla="*/ 439603 w 448464"/>
              <a:gd name="TY44" fmla="*/ 117 h 3924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</a:cxnLst>
            <a:rect l="l" t="t" r="r" b="b"/>
            <a:pathLst>
              <a:path w="448464" h="392493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1108075" y="4878705"/>
            <a:ext cx="164465" cy="321310"/>
          </a:xfrm>
          <a:custGeom>
            <a:avLst/>
            <a:gdLst>
              <a:gd name="TX0" fmla="*/ 963 w 1928"/>
              <a:gd name="TY0" fmla="*/ 3636 h 4047"/>
              <a:gd name="TX1" fmla="*/ 937 w 1928"/>
              <a:gd name="TY1" fmla="*/ 3639 h 4047"/>
              <a:gd name="TX2" fmla="*/ 914 w 1928"/>
              <a:gd name="TY2" fmla="*/ 3649 h 4047"/>
              <a:gd name="TX3" fmla="*/ 893 w 1928"/>
              <a:gd name="TY3" fmla="*/ 3665 h 4047"/>
              <a:gd name="TX4" fmla="*/ 876 w 1928"/>
              <a:gd name="TY4" fmla="*/ 3686 h 4047"/>
              <a:gd name="TX5" fmla="*/ 863 w 1928"/>
              <a:gd name="TY5" fmla="*/ 3712 h 4047"/>
              <a:gd name="TX6" fmla="*/ 854 w 1928"/>
              <a:gd name="TY6" fmla="*/ 3741 h 4047"/>
              <a:gd name="TX7" fmla="*/ 851 w 1928"/>
              <a:gd name="TY7" fmla="*/ 3772 h 4047"/>
              <a:gd name="TX8" fmla="*/ 854 w 1928"/>
              <a:gd name="TY8" fmla="*/ 3804 h 4047"/>
              <a:gd name="TX9" fmla="*/ 863 w 1928"/>
              <a:gd name="TY9" fmla="*/ 3832 h 4047"/>
              <a:gd name="TX10" fmla="*/ 876 w 1928"/>
              <a:gd name="TY10" fmla="*/ 3857 h 4047"/>
              <a:gd name="TX11" fmla="*/ 893 w 1928"/>
              <a:gd name="TY11" fmla="*/ 3878 h 4047"/>
              <a:gd name="TX12" fmla="*/ 914 w 1928"/>
              <a:gd name="TY12" fmla="*/ 3894 h 4047"/>
              <a:gd name="TX13" fmla="*/ 937 w 1928"/>
              <a:gd name="TY13" fmla="*/ 3905 h 4047"/>
              <a:gd name="TX14" fmla="*/ 963 w 1928"/>
              <a:gd name="TY14" fmla="*/ 3909 h 4047"/>
              <a:gd name="TX15" fmla="*/ 988 w 1928"/>
              <a:gd name="TY15" fmla="*/ 3905 h 4047"/>
              <a:gd name="TX16" fmla="*/ 1013 w 1928"/>
              <a:gd name="TY16" fmla="*/ 3894 h 4047"/>
              <a:gd name="TX17" fmla="*/ 1033 w 1928"/>
              <a:gd name="TY17" fmla="*/ 3878 h 4047"/>
              <a:gd name="TX18" fmla="*/ 1051 w 1928"/>
              <a:gd name="TY18" fmla="*/ 3857 h 4047"/>
              <a:gd name="TX19" fmla="*/ 1064 w 1928"/>
              <a:gd name="TY19" fmla="*/ 3832 h 4047"/>
              <a:gd name="TX20" fmla="*/ 1072 w 1928"/>
              <a:gd name="TY20" fmla="*/ 3804 h 4047"/>
              <a:gd name="TX21" fmla="*/ 1075 w 1928"/>
              <a:gd name="TY21" fmla="*/ 3772 h 4047"/>
              <a:gd name="TX22" fmla="*/ 1072 w 1928"/>
              <a:gd name="TY22" fmla="*/ 3741 h 4047"/>
              <a:gd name="TX23" fmla="*/ 1064 w 1928"/>
              <a:gd name="TY23" fmla="*/ 3712 h 4047"/>
              <a:gd name="TX24" fmla="*/ 1051 w 1928"/>
              <a:gd name="TY24" fmla="*/ 3686 h 4047"/>
              <a:gd name="TX25" fmla="*/ 1033 w 1928"/>
              <a:gd name="TY25" fmla="*/ 3665 h 4047"/>
              <a:gd name="TX26" fmla="*/ 1013 w 1928"/>
              <a:gd name="TY26" fmla="*/ 3649 h 4047"/>
              <a:gd name="TX27" fmla="*/ 988 w 1928"/>
              <a:gd name="TY27" fmla="*/ 3639 h 4047"/>
              <a:gd name="TX28" fmla="*/ 963 w 1928"/>
              <a:gd name="TY28" fmla="*/ 3636 h 4047"/>
              <a:gd name="TX30" fmla="*/ 156 w 1928"/>
              <a:gd name="TY30" fmla="*/ 434 h 4047"/>
              <a:gd name="TX31" fmla="*/ 156 w 1928"/>
              <a:gd name="TY31" fmla="*/ 3540 h 4047"/>
              <a:gd name="TX32" fmla="*/ 1770 w 1928"/>
              <a:gd name="TY32" fmla="*/ 3540 h 4047"/>
              <a:gd name="TX33" fmla="*/ 1770 w 1928"/>
              <a:gd name="TY33" fmla="*/ 434 h 4047"/>
              <a:gd name="TX34" fmla="*/ 156 w 1928"/>
              <a:gd name="TY34" fmla="*/ 434 h 4047"/>
              <a:gd name="TX36" fmla="*/ 727 w 1928"/>
              <a:gd name="TY36" fmla="*/ 197 h 4047"/>
              <a:gd name="TX37" fmla="*/ 716 w 1928"/>
              <a:gd name="TY37" fmla="*/ 200 h 4047"/>
              <a:gd name="TX38" fmla="*/ 707 w 1928"/>
              <a:gd name="TY38" fmla="*/ 207 h 4047"/>
              <a:gd name="TX39" fmla="*/ 701 w 1928"/>
              <a:gd name="TY39" fmla="*/ 217 h 4047"/>
              <a:gd name="TX40" fmla="*/ 699 w 1928"/>
              <a:gd name="TY40" fmla="*/ 230 h 4047"/>
              <a:gd name="TX41" fmla="*/ 701 w 1928"/>
              <a:gd name="TY41" fmla="*/ 243 h 4047"/>
              <a:gd name="TX42" fmla="*/ 707 w 1928"/>
              <a:gd name="TY42" fmla="*/ 254 h 4047"/>
              <a:gd name="TX43" fmla="*/ 716 w 1928"/>
              <a:gd name="TY43" fmla="*/ 260 h 4047"/>
              <a:gd name="TX44" fmla="*/ 727 w 1928"/>
              <a:gd name="TY44" fmla="*/ 262 h 4047"/>
              <a:gd name="TX45" fmla="*/ 1199 w 1928"/>
              <a:gd name="TY45" fmla="*/ 262 h 4047"/>
              <a:gd name="TX46" fmla="*/ 1210 w 1928"/>
              <a:gd name="TY46" fmla="*/ 260 h 4047"/>
              <a:gd name="TX47" fmla="*/ 1218 w 1928"/>
              <a:gd name="TY47" fmla="*/ 254 h 4047"/>
              <a:gd name="TX48" fmla="*/ 1224 w 1928"/>
              <a:gd name="TY48" fmla="*/ 243 h 4047"/>
              <a:gd name="TX49" fmla="*/ 1226 w 1928"/>
              <a:gd name="TY49" fmla="*/ 230 h 4047"/>
              <a:gd name="TX50" fmla="*/ 1224 w 1928"/>
              <a:gd name="TY50" fmla="*/ 217 h 4047"/>
              <a:gd name="TX51" fmla="*/ 1218 w 1928"/>
              <a:gd name="TY51" fmla="*/ 207 h 4047"/>
              <a:gd name="TX52" fmla="*/ 1210 w 1928"/>
              <a:gd name="TY52" fmla="*/ 200 h 4047"/>
              <a:gd name="TX53" fmla="*/ 1199 w 1928"/>
              <a:gd name="TY53" fmla="*/ 197 h 4047"/>
              <a:gd name="TX54" fmla="*/ 727 w 1928"/>
              <a:gd name="TY54" fmla="*/ 197 h 4047"/>
              <a:gd name="TX56" fmla="*/ 224 w 1928"/>
              <a:gd name="TY56" fmla="*/ 0 h 4047"/>
              <a:gd name="TX57" fmla="*/ 1702 w 1928"/>
              <a:gd name="TY57" fmla="*/ 0 h 4047"/>
              <a:gd name="TX58" fmla="*/ 1738 w 1928"/>
              <a:gd name="TY58" fmla="*/ 4 h 4047"/>
              <a:gd name="TX59" fmla="*/ 1773 w 1928"/>
              <a:gd name="TY59" fmla="*/ 13 h 4047"/>
              <a:gd name="TX60" fmla="*/ 1805 w 1928"/>
              <a:gd name="TY60" fmla="*/ 31 h 4047"/>
              <a:gd name="TX61" fmla="*/ 1834 w 1928"/>
              <a:gd name="TY61" fmla="*/ 53 h 4047"/>
              <a:gd name="TX62" fmla="*/ 1860 w 1928"/>
              <a:gd name="TY62" fmla="*/ 81 h 4047"/>
              <a:gd name="TX63" fmla="*/ 1882 w 1928"/>
              <a:gd name="TY63" fmla="*/ 113 h 4047"/>
              <a:gd name="TX64" fmla="*/ 1900 w 1928"/>
              <a:gd name="TY64" fmla="*/ 148 h 4047"/>
              <a:gd name="TX65" fmla="*/ 1915 w 1928"/>
              <a:gd name="TY65" fmla="*/ 188 h 4047"/>
              <a:gd name="TX66" fmla="*/ 1923 w 1928"/>
              <a:gd name="TY66" fmla="*/ 229 h 4047"/>
              <a:gd name="TX67" fmla="*/ 1926 w 1928"/>
              <a:gd name="TY67" fmla="*/ 273 h 4047"/>
              <a:gd name="TX68" fmla="*/ 1926 w 1928"/>
              <a:gd name="TY68" fmla="*/ 3772 h 4047"/>
              <a:gd name="TX69" fmla="*/ 1923 w 1928"/>
              <a:gd name="TY69" fmla="*/ 3816 h 4047"/>
              <a:gd name="TX70" fmla="*/ 1915 w 1928"/>
              <a:gd name="TY70" fmla="*/ 3857 h 4047"/>
              <a:gd name="TX71" fmla="*/ 1900 w 1928"/>
              <a:gd name="TY71" fmla="*/ 3897 h 4047"/>
              <a:gd name="TX72" fmla="*/ 1882 w 1928"/>
              <a:gd name="TY72" fmla="*/ 3932 h 4047"/>
              <a:gd name="TX73" fmla="*/ 1860 w 1928"/>
              <a:gd name="TY73" fmla="*/ 3964 h 4047"/>
              <a:gd name="TX74" fmla="*/ 1834 w 1928"/>
              <a:gd name="TY74" fmla="*/ 3992 h 4047"/>
              <a:gd name="TX75" fmla="*/ 1805 w 1928"/>
              <a:gd name="TY75" fmla="*/ 4014 h 4047"/>
              <a:gd name="TX76" fmla="*/ 1773 w 1928"/>
              <a:gd name="TY76" fmla="*/ 4032 h 4047"/>
              <a:gd name="TX77" fmla="*/ 1738 w 1928"/>
              <a:gd name="TY77" fmla="*/ 4041 h 4047"/>
              <a:gd name="TX78" fmla="*/ 1702 w 1928"/>
              <a:gd name="TY78" fmla="*/ 4045 h 4047"/>
              <a:gd name="TX79" fmla="*/ 224 w 1928"/>
              <a:gd name="TY79" fmla="*/ 4045 h 4047"/>
              <a:gd name="TX80" fmla="*/ 188 w 1928"/>
              <a:gd name="TY80" fmla="*/ 4041 h 4047"/>
              <a:gd name="TX81" fmla="*/ 154 w 1928"/>
              <a:gd name="TY81" fmla="*/ 4032 h 4047"/>
              <a:gd name="TX82" fmla="*/ 122 w 1928"/>
              <a:gd name="TY82" fmla="*/ 4014 h 4047"/>
              <a:gd name="TX83" fmla="*/ 92 w 1928"/>
              <a:gd name="TY83" fmla="*/ 3992 h 4047"/>
              <a:gd name="TX84" fmla="*/ 66 w 1928"/>
              <a:gd name="TY84" fmla="*/ 3964 h 4047"/>
              <a:gd name="TX85" fmla="*/ 43 w 1928"/>
              <a:gd name="TY85" fmla="*/ 3932 h 4047"/>
              <a:gd name="TX86" fmla="*/ 25 w 1928"/>
              <a:gd name="TY86" fmla="*/ 3897 h 4047"/>
              <a:gd name="TX87" fmla="*/ 12 w 1928"/>
              <a:gd name="TY87" fmla="*/ 3857 h 4047"/>
              <a:gd name="TX88" fmla="*/ 3 w 1928"/>
              <a:gd name="TY88" fmla="*/ 3816 h 4047"/>
              <a:gd name="TX89" fmla="*/ 0 w 1928"/>
              <a:gd name="TY89" fmla="*/ 3772 h 4047"/>
              <a:gd name="TX90" fmla="*/ 0 w 1928"/>
              <a:gd name="TY90" fmla="*/ 273 h 4047"/>
              <a:gd name="TX91" fmla="*/ 3 w 1928"/>
              <a:gd name="TY91" fmla="*/ 229 h 4047"/>
              <a:gd name="TX92" fmla="*/ 12 w 1928"/>
              <a:gd name="TY92" fmla="*/ 188 h 4047"/>
              <a:gd name="TX93" fmla="*/ 25 w 1928"/>
              <a:gd name="TY93" fmla="*/ 148 h 4047"/>
              <a:gd name="TX94" fmla="*/ 43 w 1928"/>
              <a:gd name="TY94" fmla="*/ 113 h 4047"/>
              <a:gd name="TX95" fmla="*/ 66 w 1928"/>
              <a:gd name="TY95" fmla="*/ 81 h 4047"/>
              <a:gd name="TX96" fmla="*/ 92 w 1928"/>
              <a:gd name="TY96" fmla="*/ 53 h 4047"/>
              <a:gd name="TX97" fmla="*/ 122 w 1928"/>
              <a:gd name="TY97" fmla="*/ 31 h 4047"/>
              <a:gd name="TX98" fmla="*/ 154 w 1928"/>
              <a:gd name="TY98" fmla="*/ 13 h 4047"/>
              <a:gd name="TX99" fmla="*/ 188 w 1928"/>
              <a:gd name="TY99" fmla="*/ 4 h 4047"/>
              <a:gd name="TX100" fmla="*/ 224 w 1928"/>
              <a:gd name="TY100" fmla="*/ 0 h 404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</a:cxnLst>
            <a:rect l="l" t="t" r="r" b="b"/>
            <a:pathLst>
              <a:path w="1928" h="4047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088255" y="4815205"/>
            <a:ext cx="219075" cy="347345"/>
            <a:chOff x="5088255" y="4815205"/>
            <a:chExt cx="219075" cy="347345"/>
          </a:xfrm>
          <a:solidFill>
            <a:schemeClr val="bg1"/>
          </a:solidFill>
        </p:grpSpPr>
        <p:sp>
          <p:nvSpPr>
            <p:cNvPr id="84" name="도형 83"/>
            <p:cNvSpPr>
              <a:spLocks/>
            </p:cNvSpPr>
            <p:nvPr/>
          </p:nvSpPr>
          <p:spPr>
            <a:xfrm>
              <a:off x="5121275" y="4815205"/>
              <a:ext cx="153035" cy="207645"/>
            </a:xfrm>
            <a:custGeom>
              <a:avLst/>
              <a:gdLst>
                <a:gd name="TX0" fmla="*/ 526 w 1664"/>
                <a:gd name="TY0" fmla="*/ 499 h 1944"/>
                <a:gd name="TX1" fmla="*/ 484 w 1664"/>
                <a:gd name="TY1" fmla="*/ 546 h 1944"/>
                <a:gd name="TX2" fmla="*/ 445 w 1664"/>
                <a:gd name="TY2" fmla="*/ 595 h 1944"/>
                <a:gd name="TX3" fmla="*/ 410 w 1664"/>
                <a:gd name="TY3" fmla="*/ 645 h 1944"/>
                <a:gd name="TX4" fmla="*/ 379 w 1664"/>
                <a:gd name="TY4" fmla="*/ 696 h 1944"/>
                <a:gd name="TX5" fmla="*/ 352 w 1664"/>
                <a:gd name="TY5" fmla="*/ 747 h 1944"/>
                <a:gd name="TX6" fmla="*/ 329 w 1664"/>
                <a:gd name="TY6" fmla="*/ 797 h 1944"/>
                <a:gd name="TX7" fmla="*/ 309 w 1664"/>
                <a:gd name="TY7" fmla="*/ 847 h 1944"/>
                <a:gd name="TX8" fmla="*/ 291 w 1664"/>
                <a:gd name="TY8" fmla="*/ 895 h 1944"/>
                <a:gd name="TX9" fmla="*/ 277 w 1664"/>
                <a:gd name="TY9" fmla="*/ 941 h 1944"/>
                <a:gd name="TX10" fmla="*/ 264 w 1664"/>
                <a:gd name="TY10" fmla="*/ 984 h 1944"/>
                <a:gd name="TX11" fmla="*/ 255 w 1664"/>
                <a:gd name="TY11" fmla="*/ 1023 h 1944"/>
                <a:gd name="TX12" fmla="*/ 247 w 1664"/>
                <a:gd name="TY12" fmla="*/ 1059 h 1944"/>
                <a:gd name="TX13" fmla="*/ 241 w 1664"/>
                <a:gd name="TY13" fmla="*/ 1091 h 1944"/>
                <a:gd name="TX14" fmla="*/ 250 w 1664"/>
                <a:gd name="TY14" fmla="*/ 1148 h 1944"/>
                <a:gd name="TX15" fmla="*/ 263 w 1664"/>
                <a:gd name="TY15" fmla="*/ 1206 h 1944"/>
                <a:gd name="TX16" fmla="*/ 280 w 1664"/>
                <a:gd name="TY16" fmla="*/ 1263 h 1944"/>
                <a:gd name="TX17" fmla="*/ 299 w 1664"/>
                <a:gd name="TY17" fmla="*/ 1320 h 1944"/>
                <a:gd name="TX18" fmla="*/ 322 w 1664"/>
                <a:gd name="TY18" fmla="*/ 1375 h 1944"/>
                <a:gd name="TX19" fmla="*/ 347 w 1664"/>
                <a:gd name="TY19" fmla="*/ 1429 h 1944"/>
                <a:gd name="TX20" fmla="*/ 375 w 1664"/>
                <a:gd name="TY20" fmla="*/ 1480 h 1944"/>
                <a:gd name="TX21" fmla="*/ 406 w 1664"/>
                <a:gd name="TY21" fmla="*/ 1530 h 1944"/>
                <a:gd name="TX22" fmla="*/ 440 w 1664"/>
                <a:gd name="TY22" fmla="*/ 1576 h 1944"/>
                <a:gd name="TX23" fmla="*/ 476 w 1664"/>
                <a:gd name="TY23" fmla="*/ 1620 h 1944"/>
                <a:gd name="TX24" fmla="*/ 513 w 1664"/>
                <a:gd name="TY24" fmla="*/ 1659 h 1944"/>
                <a:gd name="TX25" fmla="*/ 553 w 1664"/>
                <a:gd name="TY25" fmla="*/ 1695 h 1944"/>
                <a:gd name="TX26" fmla="*/ 594 w 1664"/>
                <a:gd name="TY26" fmla="*/ 1726 h 1944"/>
                <a:gd name="TX27" fmla="*/ 638 w 1664"/>
                <a:gd name="TY27" fmla="*/ 1753 h 1944"/>
                <a:gd name="TX28" fmla="*/ 683 w 1664"/>
                <a:gd name="TY28" fmla="*/ 1774 h 1944"/>
                <a:gd name="TX29" fmla="*/ 729 w 1664"/>
                <a:gd name="TY29" fmla="*/ 1789 h 1944"/>
                <a:gd name="TX30" fmla="*/ 777 w 1664"/>
                <a:gd name="TY30" fmla="*/ 1800 h 1944"/>
                <a:gd name="TX31" fmla="*/ 825 w 1664"/>
                <a:gd name="TY31" fmla="*/ 1803 h 1944"/>
                <a:gd name="TX32" fmla="*/ 875 w 1664"/>
                <a:gd name="TY32" fmla="*/ 1800 h 1944"/>
                <a:gd name="TX33" fmla="*/ 922 w 1664"/>
                <a:gd name="TY33" fmla="*/ 1789 h 1944"/>
                <a:gd name="TX34" fmla="*/ 968 w 1664"/>
                <a:gd name="TY34" fmla="*/ 1774 h 1944"/>
                <a:gd name="TX35" fmla="*/ 1013 w 1664"/>
                <a:gd name="TY35" fmla="*/ 1753 h 1944"/>
                <a:gd name="TX36" fmla="*/ 1056 w 1664"/>
                <a:gd name="TY36" fmla="*/ 1726 h 1944"/>
                <a:gd name="TX37" fmla="*/ 1099 w 1664"/>
                <a:gd name="TY37" fmla="*/ 1695 h 1944"/>
                <a:gd name="TX38" fmla="*/ 1139 w 1664"/>
                <a:gd name="TY38" fmla="*/ 1659 h 1944"/>
                <a:gd name="TX39" fmla="*/ 1176 w 1664"/>
                <a:gd name="TY39" fmla="*/ 1619 h 1944"/>
                <a:gd name="TX40" fmla="*/ 1212 w 1664"/>
                <a:gd name="TY40" fmla="*/ 1576 h 1944"/>
                <a:gd name="TX41" fmla="*/ 1245 w 1664"/>
                <a:gd name="TY41" fmla="*/ 1529 h 1944"/>
                <a:gd name="TX42" fmla="*/ 1276 w 1664"/>
                <a:gd name="TY42" fmla="*/ 1480 h 1944"/>
                <a:gd name="TX43" fmla="*/ 1305 w 1664"/>
                <a:gd name="TY43" fmla="*/ 1428 h 1944"/>
                <a:gd name="TX44" fmla="*/ 1330 w 1664"/>
                <a:gd name="TY44" fmla="*/ 1374 h 1944"/>
                <a:gd name="TX45" fmla="*/ 1353 w 1664"/>
                <a:gd name="TY45" fmla="*/ 1319 h 1944"/>
                <a:gd name="TX46" fmla="*/ 1372 w 1664"/>
                <a:gd name="TY46" fmla="*/ 1262 h 1944"/>
                <a:gd name="TX47" fmla="*/ 1388 w 1664"/>
                <a:gd name="TY47" fmla="*/ 1205 h 1944"/>
                <a:gd name="TX48" fmla="*/ 1401 w 1664"/>
                <a:gd name="TY48" fmla="*/ 1147 h 1944"/>
                <a:gd name="TX49" fmla="*/ 1411 w 1664"/>
                <a:gd name="TY49" fmla="*/ 1089 h 1944"/>
                <a:gd name="TX50" fmla="*/ 1416 w 1664"/>
                <a:gd name="TY50" fmla="*/ 1032 h 1944"/>
                <a:gd name="TX51" fmla="*/ 1418 w 1664"/>
                <a:gd name="TY51" fmla="*/ 974 h 1944"/>
                <a:gd name="TX52" fmla="*/ 1417 w 1664"/>
                <a:gd name="TY52" fmla="*/ 904 h 1944"/>
                <a:gd name="TX53" fmla="*/ 1414 w 1664"/>
                <a:gd name="TY53" fmla="*/ 838 h 1944"/>
                <a:gd name="TX54" fmla="*/ 1339 w 1664"/>
                <a:gd name="TY54" fmla="*/ 839 h 1944"/>
                <a:gd name="TX55" fmla="*/ 1266 w 1664"/>
                <a:gd name="TY55" fmla="*/ 836 h 1944"/>
                <a:gd name="TX56" fmla="*/ 1198 w 1664"/>
                <a:gd name="TY56" fmla="*/ 830 h 1944"/>
                <a:gd name="TX57" fmla="*/ 1133 w 1664"/>
                <a:gd name="TY57" fmla="*/ 820 h 1944"/>
                <a:gd name="TX58" fmla="*/ 1070 w 1664"/>
                <a:gd name="TY58" fmla="*/ 808 h 1944"/>
                <a:gd name="TX59" fmla="*/ 1012 w 1664"/>
                <a:gd name="TY59" fmla="*/ 794 h 1944"/>
                <a:gd name="TX60" fmla="*/ 956 w 1664"/>
                <a:gd name="TY60" fmla="*/ 777 h 1944"/>
                <a:gd name="TX61" fmla="*/ 903 w 1664"/>
                <a:gd name="TY61" fmla="*/ 757 h 1944"/>
                <a:gd name="TX62" fmla="*/ 853 w 1664"/>
                <a:gd name="TY62" fmla="*/ 737 h 1944"/>
                <a:gd name="TX63" fmla="*/ 806 w 1664"/>
                <a:gd name="TY63" fmla="*/ 713 h 1944"/>
                <a:gd name="TX64" fmla="*/ 762 w 1664"/>
                <a:gd name="TY64" fmla="*/ 690 h 1944"/>
                <a:gd name="TX65" fmla="*/ 721 w 1664"/>
                <a:gd name="TY65" fmla="*/ 664 h 1944"/>
                <a:gd name="TX66" fmla="*/ 682 w 1664"/>
                <a:gd name="TY66" fmla="*/ 638 h 1944"/>
                <a:gd name="TX67" fmla="*/ 646 w 1664"/>
                <a:gd name="TY67" fmla="*/ 610 h 1944"/>
                <a:gd name="TX68" fmla="*/ 612 w 1664"/>
                <a:gd name="TY68" fmla="*/ 583 h 1944"/>
                <a:gd name="TX69" fmla="*/ 581 w 1664"/>
                <a:gd name="TY69" fmla="*/ 555 h 1944"/>
                <a:gd name="TX70" fmla="*/ 552 w 1664"/>
                <a:gd name="TY70" fmla="*/ 527 h 1944"/>
                <a:gd name="TX71" fmla="*/ 526 w 1664"/>
                <a:gd name="TY71" fmla="*/ 499 h 1944"/>
                <a:gd name="TX73" fmla="*/ 808 w 1664"/>
                <a:gd name="TY73" fmla="*/ 0 h 1944"/>
                <a:gd name="TX74" fmla="*/ 851 w 1664"/>
                <a:gd name="TY74" fmla="*/ 3 h 1944"/>
                <a:gd name="TX75" fmla="*/ 897 w 1664"/>
                <a:gd name="TY75" fmla="*/ 11 h 1944"/>
                <a:gd name="TX76" fmla="*/ 944 w 1664"/>
                <a:gd name="TY76" fmla="*/ 23 h 1944"/>
                <a:gd name="TX77" fmla="*/ 993 w 1664"/>
                <a:gd name="TY77" fmla="*/ 39 h 1944"/>
                <a:gd name="TX78" fmla="*/ 1044 w 1664"/>
                <a:gd name="TY78" fmla="*/ 60 h 1944"/>
                <a:gd name="TX79" fmla="*/ 1097 w 1664"/>
                <a:gd name="TY79" fmla="*/ 86 h 1944"/>
                <a:gd name="TX80" fmla="*/ 1152 w 1664"/>
                <a:gd name="TY80" fmla="*/ 118 h 1944"/>
                <a:gd name="TX81" fmla="*/ 1179 w 1664"/>
                <a:gd name="TY81" fmla="*/ 135 h 1944"/>
                <a:gd name="TX82" fmla="*/ 1208 w 1664"/>
                <a:gd name="TY82" fmla="*/ 155 h 1944"/>
                <a:gd name="TX83" fmla="*/ 1239 w 1664"/>
                <a:gd name="TY83" fmla="*/ 179 h 1944"/>
                <a:gd name="TX84" fmla="*/ 1271 w 1664"/>
                <a:gd name="TY84" fmla="*/ 205 h 1944"/>
                <a:gd name="TX85" fmla="*/ 1304 w 1664"/>
                <a:gd name="TY85" fmla="*/ 233 h 1944"/>
                <a:gd name="TX86" fmla="*/ 1334 w 1664"/>
                <a:gd name="TY86" fmla="*/ 261 h 1944"/>
                <a:gd name="TX87" fmla="*/ 1363 w 1664"/>
                <a:gd name="TY87" fmla="*/ 292 h 1944"/>
                <a:gd name="TX88" fmla="*/ 1388 w 1664"/>
                <a:gd name="TY88" fmla="*/ 323 h 1944"/>
                <a:gd name="TX89" fmla="*/ 1409 w 1664"/>
                <a:gd name="TY89" fmla="*/ 353 h 1944"/>
                <a:gd name="TX90" fmla="*/ 1409 w 1664"/>
                <a:gd name="TY90" fmla="*/ 353 h 1944"/>
                <a:gd name="TX91" fmla="*/ 1433 w 1664"/>
                <a:gd name="TY91" fmla="*/ 389 h 1944"/>
                <a:gd name="TX92" fmla="*/ 1455 w 1664"/>
                <a:gd name="TY92" fmla="*/ 429 h 1944"/>
                <a:gd name="TX93" fmla="*/ 1475 w 1664"/>
                <a:gd name="TY93" fmla="*/ 472 h 1944"/>
                <a:gd name="TX94" fmla="*/ 1493 w 1664"/>
                <a:gd name="TY94" fmla="*/ 519 h 1944"/>
                <a:gd name="TX95" fmla="*/ 1509 w 1664"/>
                <a:gd name="TY95" fmla="*/ 570 h 1944"/>
                <a:gd name="TX96" fmla="*/ 1524 w 1664"/>
                <a:gd name="TY96" fmla="*/ 626 h 1944"/>
                <a:gd name="TX97" fmla="*/ 1535 w 1664"/>
                <a:gd name="TY97" fmla="*/ 685 h 1944"/>
                <a:gd name="TX98" fmla="*/ 1545 w 1664"/>
                <a:gd name="TY98" fmla="*/ 749 h 1944"/>
                <a:gd name="TX99" fmla="*/ 1551 w 1664"/>
                <a:gd name="TY99" fmla="*/ 817 h 1944"/>
                <a:gd name="TX100" fmla="*/ 1555 w 1664"/>
                <a:gd name="TY100" fmla="*/ 892 h 1944"/>
                <a:gd name="TX101" fmla="*/ 1573 w 1664"/>
                <a:gd name="TY101" fmla="*/ 900 h 1944"/>
                <a:gd name="TX102" fmla="*/ 1590 w 1664"/>
                <a:gd name="TY102" fmla="*/ 910 h 1944"/>
                <a:gd name="TX103" fmla="*/ 1605 w 1664"/>
                <a:gd name="TY103" fmla="*/ 922 h 1944"/>
                <a:gd name="TX104" fmla="*/ 1619 w 1664"/>
                <a:gd name="TY104" fmla="*/ 939 h 1944"/>
                <a:gd name="TX105" fmla="*/ 1632 w 1664"/>
                <a:gd name="TY105" fmla="*/ 957 h 1944"/>
                <a:gd name="TX106" fmla="*/ 1642 w 1664"/>
                <a:gd name="TY106" fmla="*/ 979 h 1944"/>
                <a:gd name="TX107" fmla="*/ 1651 w 1664"/>
                <a:gd name="TY107" fmla="*/ 1003 h 1944"/>
                <a:gd name="TX108" fmla="*/ 1657 w 1664"/>
                <a:gd name="TY108" fmla="*/ 1032 h 1944"/>
                <a:gd name="TX109" fmla="*/ 1661 w 1664"/>
                <a:gd name="TY109" fmla="*/ 1064 h 1944"/>
                <a:gd name="TX110" fmla="*/ 1662 w 1664"/>
                <a:gd name="TY110" fmla="*/ 1102 h 1944"/>
                <a:gd name="TX111" fmla="*/ 1660 w 1664"/>
                <a:gd name="TY111" fmla="*/ 1143 h 1944"/>
                <a:gd name="TX112" fmla="*/ 1655 w 1664"/>
                <a:gd name="TY112" fmla="*/ 1183 h 1944"/>
                <a:gd name="TX113" fmla="*/ 1648 w 1664"/>
                <a:gd name="TY113" fmla="*/ 1218 h 1944"/>
                <a:gd name="TX114" fmla="*/ 1638 w 1664"/>
                <a:gd name="TY114" fmla="*/ 1250 h 1944"/>
                <a:gd name="TX115" fmla="*/ 1625 w 1664"/>
                <a:gd name="TY115" fmla="*/ 1278 h 1944"/>
                <a:gd name="TX116" fmla="*/ 1611 w 1664"/>
                <a:gd name="TY116" fmla="*/ 1304 h 1944"/>
                <a:gd name="TX117" fmla="*/ 1595 w 1664"/>
                <a:gd name="TY117" fmla="*/ 1325 h 1944"/>
                <a:gd name="TX118" fmla="*/ 1577 w 1664"/>
                <a:gd name="TY118" fmla="*/ 1344 h 1944"/>
                <a:gd name="TX119" fmla="*/ 1558 w 1664"/>
                <a:gd name="TY119" fmla="*/ 1360 h 1944"/>
                <a:gd name="TX120" fmla="*/ 1537 w 1664"/>
                <a:gd name="TY120" fmla="*/ 1372 h 1944"/>
                <a:gd name="TX121" fmla="*/ 1515 w 1664"/>
                <a:gd name="TY121" fmla="*/ 1382 h 1944"/>
                <a:gd name="TX122" fmla="*/ 1493 w 1664"/>
                <a:gd name="TY122" fmla="*/ 1390 h 1944"/>
                <a:gd name="TX123" fmla="*/ 1471 w 1664"/>
                <a:gd name="TY123" fmla="*/ 1395 h 1944"/>
                <a:gd name="TX124" fmla="*/ 1445 w 1664"/>
                <a:gd name="TY124" fmla="*/ 1454 h 1944"/>
                <a:gd name="TX125" fmla="*/ 1416 w 1664"/>
                <a:gd name="TY125" fmla="*/ 1512 h 1944"/>
                <a:gd name="TX126" fmla="*/ 1385 w 1664"/>
                <a:gd name="TY126" fmla="*/ 1567 h 1944"/>
                <a:gd name="TX127" fmla="*/ 1350 w 1664"/>
                <a:gd name="TY127" fmla="*/ 1620 h 1944"/>
                <a:gd name="TX128" fmla="*/ 1313 w 1664"/>
                <a:gd name="TY128" fmla="*/ 1670 h 1944"/>
                <a:gd name="TX129" fmla="*/ 1273 w 1664"/>
                <a:gd name="TY129" fmla="*/ 1717 h 1944"/>
                <a:gd name="TX130" fmla="*/ 1231 w 1664"/>
                <a:gd name="TY130" fmla="*/ 1761 h 1944"/>
                <a:gd name="TX131" fmla="*/ 1187 w 1664"/>
                <a:gd name="TY131" fmla="*/ 1801 h 1944"/>
                <a:gd name="TX132" fmla="*/ 1141 w 1664"/>
                <a:gd name="TY132" fmla="*/ 1836 h 1944"/>
                <a:gd name="TX133" fmla="*/ 1092 w 1664"/>
                <a:gd name="TY133" fmla="*/ 1868 h 1944"/>
                <a:gd name="TX134" fmla="*/ 1042 w 1664"/>
                <a:gd name="TY134" fmla="*/ 1893 h 1944"/>
                <a:gd name="TX135" fmla="*/ 990 w 1664"/>
                <a:gd name="TY135" fmla="*/ 1915 h 1944"/>
                <a:gd name="TX136" fmla="*/ 937 w 1664"/>
                <a:gd name="TY136" fmla="*/ 1930 h 1944"/>
                <a:gd name="TX137" fmla="*/ 882 w 1664"/>
                <a:gd name="TY137" fmla="*/ 1939 h 1944"/>
                <a:gd name="TX138" fmla="*/ 825 w 1664"/>
                <a:gd name="TY138" fmla="*/ 1942 h 1944"/>
                <a:gd name="TX139" fmla="*/ 769 w 1664"/>
                <a:gd name="TY139" fmla="*/ 1939 h 1944"/>
                <a:gd name="TX140" fmla="*/ 714 w 1664"/>
                <a:gd name="TY140" fmla="*/ 1930 h 1944"/>
                <a:gd name="TX141" fmla="*/ 661 w 1664"/>
                <a:gd name="TY141" fmla="*/ 1915 h 1944"/>
                <a:gd name="TX142" fmla="*/ 608 w 1664"/>
                <a:gd name="TY142" fmla="*/ 1893 h 1944"/>
                <a:gd name="TX143" fmla="*/ 558 w 1664"/>
                <a:gd name="TY143" fmla="*/ 1867 h 1944"/>
                <a:gd name="TX144" fmla="*/ 510 w 1664"/>
                <a:gd name="TY144" fmla="*/ 1836 h 1944"/>
                <a:gd name="TX145" fmla="*/ 464 w 1664"/>
                <a:gd name="TY145" fmla="*/ 1800 h 1944"/>
                <a:gd name="TX146" fmla="*/ 419 w 1664"/>
                <a:gd name="TY146" fmla="*/ 1760 h 1944"/>
                <a:gd name="TX147" fmla="*/ 377 w 1664"/>
                <a:gd name="TY147" fmla="*/ 1716 h 1944"/>
                <a:gd name="TX148" fmla="*/ 337 w 1664"/>
                <a:gd name="TY148" fmla="*/ 1669 h 1944"/>
                <a:gd name="TX149" fmla="*/ 300 w 1664"/>
                <a:gd name="TY149" fmla="*/ 1618 h 1944"/>
                <a:gd name="TX150" fmla="*/ 266 w 1664"/>
                <a:gd name="TY150" fmla="*/ 1565 h 1944"/>
                <a:gd name="TX151" fmla="*/ 234 w 1664"/>
                <a:gd name="TY151" fmla="*/ 1510 h 1944"/>
                <a:gd name="TX152" fmla="*/ 205 w 1664"/>
                <a:gd name="TY152" fmla="*/ 1452 h 1944"/>
                <a:gd name="TX153" fmla="*/ 179 w 1664"/>
                <a:gd name="TY153" fmla="*/ 1392 h 1944"/>
                <a:gd name="TX154" fmla="*/ 156 w 1664"/>
                <a:gd name="TY154" fmla="*/ 1386 h 1944"/>
                <a:gd name="TX155" fmla="*/ 133 w 1664"/>
                <a:gd name="TY155" fmla="*/ 1376 h 1944"/>
                <a:gd name="TX156" fmla="*/ 111 w 1664"/>
                <a:gd name="TY156" fmla="*/ 1364 h 1944"/>
                <a:gd name="TX157" fmla="*/ 91 w 1664"/>
                <a:gd name="TY157" fmla="*/ 1349 h 1944"/>
                <a:gd name="TX158" fmla="*/ 72 w 1664"/>
                <a:gd name="TY158" fmla="*/ 1330 h 1944"/>
                <a:gd name="TX159" fmla="*/ 55 w 1664"/>
                <a:gd name="TY159" fmla="*/ 1309 h 1944"/>
                <a:gd name="TX160" fmla="*/ 39 w 1664"/>
                <a:gd name="TY160" fmla="*/ 1284 h 1944"/>
                <a:gd name="TX161" fmla="*/ 26 w 1664"/>
                <a:gd name="TY161" fmla="*/ 1254 h 1944"/>
                <a:gd name="TX162" fmla="*/ 15 w 1664"/>
                <a:gd name="TY162" fmla="*/ 1221 h 1944"/>
                <a:gd name="TX163" fmla="*/ 7 w 1664"/>
                <a:gd name="TY163" fmla="*/ 1184 h 1944"/>
                <a:gd name="TX164" fmla="*/ 2 w 1664"/>
                <a:gd name="TY164" fmla="*/ 1143 h 1944"/>
                <a:gd name="TX165" fmla="*/ 0 w 1664"/>
                <a:gd name="TY165" fmla="*/ 1104 h 1944"/>
                <a:gd name="TX166" fmla="*/ 1 w 1664"/>
                <a:gd name="TY166" fmla="*/ 1068 h 1944"/>
                <a:gd name="TX167" fmla="*/ 4 w 1664"/>
                <a:gd name="TY167" fmla="*/ 1038 h 1944"/>
                <a:gd name="TX168" fmla="*/ 9 w 1664"/>
                <a:gd name="TY168" fmla="*/ 1009 h 1944"/>
                <a:gd name="TX169" fmla="*/ 17 w 1664"/>
                <a:gd name="TY169" fmla="*/ 985 h 1944"/>
                <a:gd name="TX170" fmla="*/ 27 w 1664"/>
                <a:gd name="TY170" fmla="*/ 964 h 1944"/>
                <a:gd name="TX171" fmla="*/ 38 w 1664"/>
                <a:gd name="TY171" fmla="*/ 946 h 1944"/>
                <a:gd name="TX172" fmla="*/ 50 w 1664"/>
                <a:gd name="TY172" fmla="*/ 930 h 1944"/>
                <a:gd name="TX173" fmla="*/ 65 w 1664"/>
                <a:gd name="TY173" fmla="*/ 916 h 1944"/>
                <a:gd name="TX174" fmla="*/ 80 w 1664"/>
                <a:gd name="TY174" fmla="*/ 906 h 1944"/>
                <a:gd name="TX175" fmla="*/ 96 w 1664"/>
                <a:gd name="TY175" fmla="*/ 897 h 1944"/>
                <a:gd name="TX176" fmla="*/ 98 w 1664"/>
                <a:gd name="TY176" fmla="*/ 851 h 1944"/>
                <a:gd name="TX177" fmla="*/ 89 w 1664"/>
                <a:gd name="TY177" fmla="*/ 794 h 1944"/>
                <a:gd name="TX178" fmla="*/ 85 w 1664"/>
                <a:gd name="TY178" fmla="*/ 740 h 1944"/>
                <a:gd name="TX179" fmla="*/ 83 w 1664"/>
                <a:gd name="TY179" fmla="*/ 690 h 1944"/>
                <a:gd name="TX180" fmla="*/ 85 w 1664"/>
                <a:gd name="TY180" fmla="*/ 643 h 1944"/>
                <a:gd name="TX181" fmla="*/ 90 w 1664"/>
                <a:gd name="TY181" fmla="*/ 599 h 1944"/>
                <a:gd name="TX182" fmla="*/ 98 w 1664"/>
                <a:gd name="TY182" fmla="*/ 559 h 1944"/>
                <a:gd name="TX183" fmla="*/ 108 w 1664"/>
                <a:gd name="TY183" fmla="*/ 522 h 1944"/>
                <a:gd name="TX184" fmla="*/ 120 w 1664"/>
                <a:gd name="TY184" fmla="*/ 487 h 1944"/>
                <a:gd name="TX185" fmla="*/ 134 w 1664"/>
                <a:gd name="TY185" fmla="*/ 455 h 1944"/>
                <a:gd name="TX186" fmla="*/ 149 w 1664"/>
                <a:gd name="TY186" fmla="*/ 427 h 1944"/>
                <a:gd name="TX187" fmla="*/ 166 w 1664"/>
                <a:gd name="TY187" fmla="*/ 400 h 1944"/>
                <a:gd name="TX188" fmla="*/ 183 w 1664"/>
                <a:gd name="TY188" fmla="*/ 377 h 1944"/>
                <a:gd name="TX189" fmla="*/ 202 w 1664"/>
                <a:gd name="TY189" fmla="*/ 355 h 1944"/>
                <a:gd name="TX190" fmla="*/ 220 w 1664"/>
                <a:gd name="TY190" fmla="*/ 337 h 1944"/>
                <a:gd name="TX191" fmla="*/ 239 w 1664"/>
                <a:gd name="TY191" fmla="*/ 320 h 1944"/>
                <a:gd name="TX192" fmla="*/ 257 w 1664"/>
                <a:gd name="TY192" fmla="*/ 305 h 1944"/>
                <a:gd name="TX193" fmla="*/ 274 w 1664"/>
                <a:gd name="TY193" fmla="*/ 293 h 1944"/>
                <a:gd name="TX194" fmla="*/ 290 w 1664"/>
                <a:gd name="TY194" fmla="*/ 282 h 1944"/>
                <a:gd name="TX195" fmla="*/ 305 w 1664"/>
                <a:gd name="TY195" fmla="*/ 273 h 1944"/>
                <a:gd name="TX196" fmla="*/ 319 w 1664"/>
                <a:gd name="TY196" fmla="*/ 266 h 1944"/>
                <a:gd name="TX197" fmla="*/ 331 w 1664"/>
                <a:gd name="TY197" fmla="*/ 260 h 1944"/>
                <a:gd name="TX198" fmla="*/ 341 w 1664"/>
                <a:gd name="TY198" fmla="*/ 255 h 1944"/>
                <a:gd name="TX199" fmla="*/ 348 w 1664"/>
                <a:gd name="TY199" fmla="*/ 253 h 1944"/>
                <a:gd name="TX200" fmla="*/ 352 w 1664"/>
                <a:gd name="TY200" fmla="*/ 246 h 1944"/>
                <a:gd name="TX201" fmla="*/ 359 w 1664"/>
                <a:gd name="TY201" fmla="*/ 237 h 1944"/>
                <a:gd name="TX202" fmla="*/ 367 w 1664"/>
                <a:gd name="TY202" fmla="*/ 225 h 1944"/>
                <a:gd name="TX203" fmla="*/ 377 w 1664"/>
                <a:gd name="TY203" fmla="*/ 212 h 1944"/>
                <a:gd name="TX204" fmla="*/ 390 w 1664"/>
                <a:gd name="TY204" fmla="*/ 196 h 1944"/>
                <a:gd name="TX205" fmla="*/ 404 w 1664"/>
                <a:gd name="TY205" fmla="*/ 180 h 1944"/>
                <a:gd name="TX206" fmla="*/ 421 w 1664"/>
                <a:gd name="TY206" fmla="*/ 163 h 1944"/>
                <a:gd name="TX207" fmla="*/ 439 w 1664"/>
                <a:gd name="TY207" fmla="*/ 145 h 1944"/>
                <a:gd name="TX208" fmla="*/ 459 w 1664"/>
                <a:gd name="TY208" fmla="*/ 127 h 1944"/>
                <a:gd name="TX209" fmla="*/ 481 w 1664"/>
                <a:gd name="TY209" fmla="*/ 108 h 1944"/>
                <a:gd name="TX210" fmla="*/ 505 w 1664"/>
                <a:gd name="TY210" fmla="*/ 91 h 1944"/>
                <a:gd name="TX211" fmla="*/ 531 w 1664"/>
                <a:gd name="TY211" fmla="*/ 74 h 1944"/>
                <a:gd name="TX212" fmla="*/ 559 w 1664"/>
                <a:gd name="TY212" fmla="*/ 57 h 1944"/>
                <a:gd name="TX213" fmla="*/ 589 w 1664"/>
                <a:gd name="TY213" fmla="*/ 43 h 1944"/>
                <a:gd name="TX214" fmla="*/ 620 w 1664"/>
                <a:gd name="TY214" fmla="*/ 30 h 1944"/>
                <a:gd name="TX215" fmla="*/ 655 w 1664"/>
                <a:gd name="TY215" fmla="*/ 19 h 1944"/>
                <a:gd name="TX216" fmla="*/ 690 w 1664"/>
                <a:gd name="TY216" fmla="*/ 10 h 1944"/>
                <a:gd name="TX217" fmla="*/ 728 w 1664"/>
                <a:gd name="TY217" fmla="*/ 3 h 1944"/>
                <a:gd name="TX218" fmla="*/ 767 w 1664"/>
                <a:gd name="TY218" fmla="*/ 0 h 1944"/>
                <a:gd name="TX219" fmla="*/ 808 w 1664"/>
                <a:gd name="TY219" fmla="*/ 0 h 194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</a:cxnLst>
              <a:rect l="l" t="t" r="r" b="b"/>
              <a:pathLst>
                <a:path w="1664" h="1944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도형 84"/>
            <p:cNvSpPr>
              <a:spLocks/>
            </p:cNvSpPr>
            <p:nvPr/>
          </p:nvSpPr>
          <p:spPr>
            <a:xfrm>
              <a:off x="5155565" y="4918075"/>
              <a:ext cx="84455" cy="32385"/>
            </a:xfrm>
            <a:custGeom>
              <a:avLst/>
              <a:gdLst>
                <a:gd name="TX0" fmla="*/ 699 w 918"/>
                <a:gd name="TY0" fmla="*/ 71 h 302"/>
                <a:gd name="TX1" fmla="*/ 665 w 918"/>
                <a:gd name="TY1" fmla="*/ 72 h 302"/>
                <a:gd name="TX2" fmla="*/ 636 w 918"/>
                <a:gd name="TY2" fmla="*/ 74 h 302"/>
                <a:gd name="TX3" fmla="*/ 613 w 918"/>
                <a:gd name="TY3" fmla="*/ 78 h 302"/>
                <a:gd name="TX4" fmla="*/ 594 w 918"/>
                <a:gd name="TY4" fmla="*/ 83 h 302"/>
                <a:gd name="TX5" fmla="*/ 579 w 918"/>
                <a:gd name="TY5" fmla="*/ 90 h 302"/>
                <a:gd name="TX6" fmla="*/ 569 w 918"/>
                <a:gd name="TY6" fmla="*/ 99 h 302"/>
                <a:gd name="TX7" fmla="*/ 561 w 918"/>
                <a:gd name="TY7" fmla="*/ 109 h 302"/>
                <a:gd name="TX8" fmla="*/ 556 w 918"/>
                <a:gd name="TY8" fmla="*/ 122 h 302"/>
                <a:gd name="TX9" fmla="*/ 554 w 918"/>
                <a:gd name="TY9" fmla="*/ 135 h 302"/>
                <a:gd name="TX10" fmla="*/ 553 w 918"/>
                <a:gd name="TY10" fmla="*/ 150 h 302"/>
                <a:gd name="TX11" fmla="*/ 554 w 918"/>
                <a:gd name="TY11" fmla="*/ 165 h 302"/>
                <a:gd name="TX12" fmla="*/ 556 w 918"/>
                <a:gd name="TY12" fmla="*/ 179 h 302"/>
                <a:gd name="TX13" fmla="*/ 561 w 918"/>
                <a:gd name="TY13" fmla="*/ 191 h 302"/>
                <a:gd name="TX14" fmla="*/ 569 w 918"/>
                <a:gd name="TY14" fmla="*/ 201 h 302"/>
                <a:gd name="TX15" fmla="*/ 579 w 918"/>
                <a:gd name="TY15" fmla="*/ 210 h 302"/>
                <a:gd name="TX16" fmla="*/ 594 w 918"/>
                <a:gd name="TY16" fmla="*/ 216 h 302"/>
                <a:gd name="TX17" fmla="*/ 613 w 918"/>
                <a:gd name="TY17" fmla="*/ 223 h 302"/>
                <a:gd name="TX18" fmla="*/ 636 w 918"/>
                <a:gd name="TY18" fmla="*/ 227 h 302"/>
                <a:gd name="TX19" fmla="*/ 665 w 918"/>
                <a:gd name="TY19" fmla="*/ 229 h 302"/>
                <a:gd name="TX20" fmla="*/ 699 w 918"/>
                <a:gd name="TY20" fmla="*/ 230 h 302"/>
                <a:gd name="TX21" fmla="*/ 734 w 918"/>
                <a:gd name="TY21" fmla="*/ 229 h 302"/>
                <a:gd name="TX22" fmla="*/ 763 w 918"/>
                <a:gd name="TY22" fmla="*/ 227 h 302"/>
                <a:gd name="TX23" fmla="*/ 787 w 918"/>
                <a:gd name="TY23" fmla="*/ 223 h 302"/>
                <a:gd name="TX24" fmla="*/ 805 w 918"/>
                <a:gd name="TY24" fmla="*/ 216 h 302"/>
                <a:gd name="TX25" fmla="*/ 820 w 918"/>
                <a:gd name="TY25" fmla="*/ 210 h 302"/>
                <a:gd name="TX26" fmla="*/ 831 w 918"/>
                <a:gd name="TY26" fmla="*/ 201 h 302"/>
                <a:gd name="TX27" fmla="*/ 839 w 918"/>
                <a:gd name="TY27" fmla="*/ 191 h 302"/>
                <a:gd name="TX28" fmla="*/ 843 w 918"/>
                <a:gd name="TY28" fmla="*/ 179 h 302"/>
                <a:gd name="TX29" fmla="*/ 846 w 918"/>
                <a:gd name="TY29" fmla="*/ 165 h 302"/>
                <a:gd name="TX30" fmla="*/ 847 w 918"/>
                <a:gd name="TY30" fmla="*/ 150 h 302"/>
                <a:gd name="TX31" fmla="*/ 846 w 918"/>
                <a:gd name="TY31" fmla="*/ 135 h 302"/>
                <a:gd name="TX32" fmla="*/ 843 w 918"/>
                <a:gd name="TY32" fmla="*/ 122 h 302"/>
                <a:gd name="TX33" fmla="*/ 839 w 918"/>
                <a:gd name="TY33" fmla="*/ 109 h 302"/>
                <a:gd name="TX34" fmla="*/ 831 w 918"/>
                <a:gd name="TY34" fmla="*/ 99 h 302"/>
                <a:gd name="TX35" fmla="*/ 820 w 918"/>
                <a:gd name="TY35" fmla="*/ 90 h 302"/>
                <a:gd name="TX36" fmla="*/ 805 w 918"/>
                <a:gd name="TY36" fmla="*/ 83 h 302"/>
                <a:gd name="TX37" fmla="*/ 787 w 918"/>
                <a:gd name="TY37" fmla="*/ 78 h 302"/>
                <a:gd name="TX38" fmla="*/ 763 w 918"/>
                <a:gd name="TY38" fmla="*/ 74 h 302"/>
                <a:gd name="TX39" fmla="*/ 734 w 918"/>
                <a:gd name="TY39" fmla="*/ 72 h 302"/>
                <a:gd name="TX40" fmla="*/ 699 w 918"/>
                <a:gd name="TY40" fmla="*/ 71 h 302"/>
                <a:gd name="TX42" fmla="*/ 216 w 918"/>
                <a:gd name="TY42" fmla="*/ 71 h 302"/>
                <a:gd name="TX43" fmla="*/ 182 w 918"/>
                <a:gd name="TY43" fmla="*/ 72 h 302"/>
                <a:gd name="TX44" fmla="*/ 153 w 918"/>
                <a:gd name="TY44" fmla="*/ 74 h 302"/>
                <a:gd name="TX45" fmla="*/ 130 w 918"/>
                <a:gd name="TY45" fmla="*/ 78 h 302"/>
                <a:gd name="TX46" fmla="*/ 111 w 918"/>
                <a:gd name="TY46" fmla="*/ 83 h 302"/>
                <a:gd name="TX47" fmla="*/ 96 w 918"/>
                <a:gd name="TY47" fmla="*/ 90 h 302"/>
                <a:gd name="TX48" fmla="*/ 85 w 918"/>
                <a:gd name="TY48" fmla="*/ 99 h 302"/>
                <a:gd name="TX49" fmla="*/ 78 w 918"/>
                <a:gd name="TY49" fmla="*/ 109 h 302"/>
                <a:gd name="TX50" fmla="*/ 73 w 918"/>
                <a:gd name="TY50" fmla="*/ 122 h 302"/>
                <a:gd name="TX51" fmla="*/ 70 w 918"/>
                <a:gd name="TY51" fmla="*/ 135 h 302"/>
                <a:gd name="TX52" fmla="*/ 70 w 918"/>
                <a:gd name="TY52" fmla="*/ 150 h 302"/>
                <a:gd name="TX53" fmla="*/ 70 w 918"/>
                <a:gd name="TY53" fmla="*/ 165 h 302"/>
                <a:gd name="TX54" fmla="*/ 73 w 918"/>
                <a:gd name="TY54" fmla="*/ 179 h 302"/>
                <a:gd name="TX55" fmla="*/ 78 w 918"/>
                <a:gd name="TY55" fmla="*/ 191 h 302"/>
                <a:gd name="TX56" fmla="*/ 85 w 918"/>
                <a:gd name="TY56" fmla="*/ 201 h 302"/>
                <a:gd name="TX57" fmla="*/ 96 w 918"/>
                <a:gd name="TY57" fmla="*/ 210 h 302"/>
                <a:gd name="TX58" fmla="*/ 111 w 918"/>
                <a:gd name="TY58" fmla="*/ 216 h 302"/>
                <a:gd name="TX59" fmla="*/ 130 w 918"/>
                <a:gd name="TY59" fmla="*/ 223 h 302"/>
                <a:gd name="TX60" fmla="*/ 153 w 918"/>
                <a:gd name="TY60" fmla="*/ 227 h 302"/>
                <a:gd name="TX61" fmla="*/ 182 w 918"/>
                <a:gd name="TY61" fmla="*/ 229 h 302"/>
                <a:gd name="TX62" fmla="*/ 216 w 918"/>
                <a:gd name="TY62" fmla="*/ 230 h 302"/>
                <a:gd name="TX63" fmla="*/ 250 w 918"/>
                <a:gd name="TY63" fmla="*/ 229 h 302"/>
                <a:gd name="TX64" fmla="*/ 280 w 918"/>
                <a:gd name="TY64" fmla="*/ 227 h 302"/>
                <a:gd name="TX65" fmla="*/ 304 w 918"/>
                <a:gd name="TY65" fmla="*/ 223 h 302"/>
                <a:gd name="TX66" fmla="*/ 322 w 918"/>
                <a:gd name="TY66" fmla="*/ 216 h 302"/>
                <a:gd name="TX67" fmla="*/ 337 w 918"/>
                <a:gd name="TY67" fmla="*/ 210 h 302"/>
                <a:gd name="TX68" fmla="*/ 348 w 918"/>
                <a:gd name="TY68" fmla="*/ 201 h 302"/>
                <a:gd name="TX69" fmla="*/ 355 w 918"/>
                <a:gd name="TY69" fmla="*/ 191 h 302"/>
                <a:gd name="TX70" fmla="*/ 360 w 918"/>
                <a:gd name="TY70" fmla="*/ 179 h 302"/>
                <a:gd name="TX71" fmla="*/ 363 w 918"/>
                <a:gd name="TY71" fmla="*/ 165 h 302"/>
                <a:gd name="TX72" fmla="*/ 363 w 918"/>
                <a:gd name="TY72" fmla="*/ 150 h 302"/>
                <a:gd name="TX73" fmla="*/ 363 w 918"/>
                <a:gd name="TY73" fmla="*/ 135 h 302"/>
                <a:gd name="TX74" fmla="*/ 360 w 918"/>
                <a:gd name="TY74" fmla="*/ 122 h 302"/>
                <a:gd name="TX75" fmla="*/ 355 w 918"/>
                <a:gd name="TY75" fmla="*/ 109 h 302"/>
                <a:gd name="TX76" fmla="*/ 348 w 918"/>
                <a:gd name="TY76" fmla="*/ 99 h 302"/>
                <a:gd name="TX77" fmla="*/ 337 w 918"/>
                <a:gd name="TY77" fmla="*/ 90 h 302"/>
                <a:gd name="TX78" fmla="*/ 322 w 918"/>
                <a:gd name="TY78" fmla="*/ 83 h 302"/>
                <a:gd name="TX79" fmla="*/ 304 w 918"/>
                <a:gd name="TY79" fmla="*/ 78 h 302"/>
                <a:gd name="TX80" fmla="*/ 280 w 918"/>
                <a:gd name="TY80" fmla="*/ 74 h 302"/>
                <a:gd name="TX81" fmla="*/ 250 w 918"/>
                <a:gd name="TY81" fmla="*/ 72 h 302"/>
                <a:gd name="TX82" fmla="*/ 216 w 918"/>
                <a:gd name="TY82" fmla="*/ 71 h 302"/>
                <a:gd name="TX84" fmla="*/ 216 w 918"/>
                <a:gd name="TY84" fmla="*/ 0 h 302"/>
                <a:gd name="TX85" fmla="*/ 234 w 918"/>
                <a:gd name="TY85" fmla="*/ 0 h 302"/>
                <a:gd name="TX86" fmla="*/ 254 w 918"/>
                <a:gd name="TY86" fmla="*/ 1 h 302"/>
                <a:gd name="TX87" fmla="*/ 276 w 918"/>
                <a:gd name="TY87" fmla="*/ 2 h 302"/>
                <a:gd name="TX88" fmla="*/ 298 w 918"/>
                <a:gd name="TY88" fmla="*/ 5 h 302"/>
                <a:gd name="TX89" fmla="*/ 321 w 918"/>
                <a:gd name="TY89" fmla="*/ 9 h 302"/>
                <a:gd name="TX90" fmla="*/ 343 w 918"/>
                <a:gd name="TY90" fmla="*/ 17 h 302"/>
                <a:gd name="TX91" fmla="*/ 364 w 918"/>
                <a:gd name="TY91" fmla="*/ 26 h 302"/>
                <a:gd name="TX92" fmla="*/ 383 w 918"/>
                <a:gd name="TY92" fmla="*/ 37 h 302"/>
                <a:gd name="TX93" fmla="*/ 400 w 918"/>
                <a:gd name="TY93" fmla="*/ 53 h 302"/>
                <a:gd name="TX94" fmla="*/ 516 w 918"/>
                <a:gd name="TY94" fmla="*/ 53 h 302"/>
                <a:gd name="TX95" fmla="*/ 533 w 918"/>
                <a:gd name="TY95" fmla="*/ 37 h 302"/>
                <a:gd name="TX96" fmla="*/ 553 w 918"/>
                <a:gd name="TY96" fmla="*/ 26 h 302"/>
                <a:gd name="TX97" fmla="*/ 574 w 918"/>
                <a:gd name="TY97" fmla="*/ 17 h 302"/>
                <a:gd name="TX98" fmla="*/ 596 w 918"/>
                <a:gd name="TY98" fmla="*/ 9 h 302"/>
                <a:gd name="TX99" fmla="*/ 618 w 918"/>
                <a:gd name="TY99" fmla="*/ 5 h 302"/>
                <a:gd name="TX100" fmla="*/ 640 w 918"/>
                <a:gd name="TY100" fmla="*/ 2 h 302"/>
                <a:gd name="TX101" fmla="*/ 662 w 918"/>
                <a:gd name="TY101" fmla="*/ 1 h 302"/>
                <a:gd name="TX102" fmla="*/ 682 w 918"/>
                <a:gd name="TY102" fmla="*/ 0 h 302"/>
                <a:gd name="TX103" fmla="*/ 699 w 918"/>
                <a:gd name="TY103" fmla="*/ 0 h 302"/>
                <a:gd name="TX104" fmla="*/ 715 w 918"/>
                <a:gd name="TY104" fmla="*/ 0 h 302"/>
                <a:gd name="TX105" fmla="*/ 732 w 918"/>
                <a:gd name="TY105" fmla="*/ 0 h 302"/>
                <a:gd name="TX106" fmla="*/ 749 w 918"/>
                <a:gd name="TY106" fmla="*/ 1 h 302"/>
                <a:gd name="TX107" fmla="*/ 768 w 918"/>
                <a:gd name="TY107" fmla="*/ 3 h 302"/>
                <a:gd name="TX108" fmla="*/ 787 w 918"/>
                <a:gd name="TY108" fmla="*/ 6 h 302"/>
                <a:gd name="TX109" fmla="*/ 806 w 918"/>
                <a:gd name="TY109" fmla="*/ 10 h 302"/>
                <a:gd name="TX110" fmla="*/ 825 w 918"/>
                <a:gd name="TY110" fmla="*/ 16 h 302"/>
                <a:gd name="TX111" fmla="*/ 843 w 918"/>
                <a:gd name="TY111" fmla="*/ 24 h 302"/>
                <a:gd name="TX112" fmla="*/ 860 w 918"/>
                <a:gd name="TY112" fmla="*/ 33 h 302"/>
                <a:gd name="TX113" fmla="*/ 875 w 918"/>
                <a:gd name="TY113" fmla="*/ 45 h 302"/>
                <a:gd name="TX114" fmla="*/ 889 w 918"/>
                <a:gd name="TY114" fmla="*/ 59 h 302"/>
                <a:gd name="TX115" fmla="*/ 900 w 918"/>
                <a:gd name="TY115" fmla="*/ 77 h 302"/>
                <a:gd name="TX116" fmla="*/ 908 w 918"/>
                <a:gd name="TY116" fmla="*/ 98 h 302"/>
                <a:gd name="TX117" fmla="*/ 914 w 918"/>
                <a:gd name="TY117" fmla="*/ 123 h 302"/>
                <a:gd name="TX118" fmla="*/ 916 w 918"/>
                <a:gd name="TY118" fmla="*/ 150 h 302"/>
                <a:gd name="TX119" fmla="*/ 914 w 918"/>
                <a:gd name="TY119" fmla="*/ 178 h 302"/>
                <a:gd name="TX120" fmla="*/ 908 w 918"/>
                <a:gd name="TY120" fmla="*/ 202 h 302"/>
                <a:gd name="TX121" fmla="*/ 900 w 918"/>
                <a:gd name="TY121" fmla="*/ 223 h 302"/>
                <a:gd name="TX122" fmla="*/ 889 w 918"/>
                <a:gd name="TY122" fmla="*/ 241 h 302"/>
                <a:gd name="TX123" fmla="*/ 875 w 918"/>
                <a:gd name="TY123" fmla="*/ 255 h 302"/>
                <a:gd name="TX124" fmla="*/ 860 w 918"/>
                <a:gd name="TY124" fmla="*/ 267 h 302"/>
                <a:gd name="TX125" fmla="*/ 843 w 918"/>
                <a:gd name="TY125" fmla="*/ 277 h 302"/>
                <a:gd name="TX126" fmla="*/ 825 w 918"/>
                <a:gd name="TY126" fmla="*/ 285 h 302"/>
                <a:gd name="TX127" fmla="*/ 806 w 918"/>
                <a:gd name="TY127" fmla="*/ 290 h 302"/>
                <a:gd name="TX128" fmla="*/ 787 w 918"/>
                <a:gd name="TY128" fmla="*/ 294 h 302"/>
                <a:gd name="TX129" fmla="*/ 768 w 918"/>
                <a:gd name="TY129" fmla="*/ 297 h 302"/>
                <a:gd name="TX130" fmla="*/ 749 w 918"/>
                <a:gd name="TY130" fmla="*/ 298 h 302"/>
                <a:gd name="TX131" fmla="*/ 732 w 918"/>
                <a:gd name="TY131" fmla="*/ 299 h 302"/>
                <a:gd name="TX132" fmla="*/ 715 w 918"/>
                <a:gd name="TY132" fmla="*/ 299 h 302"/>
                <a:gd name="TX133" fmla="*/ 699 w 918"/>
                <a:gd name="TY133" fmla="*/ 300 h 302"/>
                <a:gd name="TX134" fmla="*/ 685 w 918"/>
                <a:gd name="TY134" fmla="*/ 299 h 302"/>
                <a:gd name="TX135" fmla="*/ 668 w 918"/>
                <a:gd name="TY135" fmla="*/ 299 h 302"/>
                <a:gd name="TX136" fmla="*/ 650 w 918"/>
                <a:gd name="TY136" fmla="*/ 298 h 302"/>
                <a:gd name="TX137" fmla="*/ 632 w 918"/>
                <a:gd name="TY137" fmla="*/ 297 h 302"/>
                <a:gd name="TX138" fmla="*/ 613 w 918"/>
                <a:gd name="TY138" fmla="*/ 294 h 302"/>
                <a:gd name="TX139" fmla="*/ 593 w 918"/>
                <a:gd name="TY139" fmla="*/ 290 h 302"/>
                <a:gd name="TX140" fmla="*/ 575 w 918"/>
                <a:gd name="TY140" fmla="*/ 285 h 302"/>
                <a:gd name="TX141" fmla="*/ 557 w 918"/>
                <a:gd name="TY141" fmla="*/ 277 h 302"/>
                <a:gd name="TX142" fmla="*/ 540 w 918"/>
                <a:gd name="TY142" fmla="*/ 267 h 302"/>
                <a:gd name="TX143" fmla="*/ 524 w 918"/>
                <a:gd name="TY143" fmla="*/ 255 h 302"/>
                <a:gd name="TX144" fmla="*/ 511 w 918"/>
                <a:gd name="TY144" fmla="*/ 241 h 302"/>
                <a:gd name="TX145" fmla="*/ 500 w 918"/>
                <a:gd name="TY145" fmla="*/ 224 h 302"/>
                <a:gd name="TX146" fmla="*/ 491 w 918"/>
                <a:gd name="TY146" fmla="*/ 202 h 302"/>
                <a:gd name="TX147" fmla="*/ 486 w 918"/>
                <a:gd name="TY147" fmla="*/ 179 h 302"/>
                <a:gd name="TX148" fmla="*/ 484 w 918"/>
                <a:gd name="TY148" fmla="*/ 150 h 302"/>
                <a:gd name="TX149" fmla="*/ 485 w 918"/>
                <a:gd name="TY149" fmla="*/ 137 h 302"/>
                <a:gd name="TX150" fmla="*/ 486 w 918"/>
                <a:gd name="TY150" fmla="*/ 125 h 302"/>
                <a:gd name="TX151" fmla="*/ 430 w 918"/>
                <a:gd name="TY151" fmla="*/ 125 h 302"/>
                <a:gd name="TX152" fmla="*/ 432 w 918"/>
                <a:gd name="TY152" fmla="*/ 137 h 302"/>
                <a:gd name="TX153" fmla="*/ 432 w 918"/>
                <a:gd name="TY153" fmla="*/ 150 h 302"/>
                <a:gd name="TX154" fmla="*/ 430 w 918"/>
                <a:gd name="TY154" fmla="*/ 179 h 302"/>
                <a:gd name="TX155" fmla="*/ 425 w 918"/>
                <a:gd name="TY155" fmla="*/ 202 h 302"/>
                <a:gd name="TX156" fmla="*/ 416 w 918"/>
                <a:gd name="TY156" fmla="*/ 224 h 302"/>
                <a:gd name="TX157" fmla="*/ 405 w 918"/>
                <a:gd name="TY157" fmla="*/ 241 h 302"/>
                <a:gd name="TX158" fmla="*/ 392 w 918"/>
                <a:gd name="TY158" fmla="*/ 255 h 302"/>
                <a:gd name="TX159" fmla="*/ 377 w 918"/>
                <a:gd name="TY159" fmla="*/ 267 h 302"/>
                <a:gd name="TX160" fmla="*/ 360 w 918"/>
                <a:gd name="TY160" fmla="*/ 277 h 302"/>
                <a:gd name="TX161" fmla="*/ 342 w 918"/>
                <a:gd name="TY161" fmla="*/ 284 h 302"/>
                <a:gd name="TX162" fmla="*/ 323 w 918"/>
                <a:gd name="TY162" fmla="*/ 290 h 302"/>
                <a:gd name="TX163" fmla="*/ 304 w 918"/>
                <a:gd name="TY163" fmla="*/ 294 h 302"/>
                <a:gd name="TX164" fmla="*/ 285 w 918"/>
                <a:gd name="TY164" fmla="*/ 296 h 302"/>
                <a:gd name="TX165" fmla="*/ 266 w 918"/>
                <a:gd name="TY165" fmla="*/ 298 h 302"/>
                <a:gd name="TX166" fmla="*/ 248 w 918"/>
                <a:gd name="TY166" fmla="*/ 299 h 302"/>
                <a:gd name="TX167" fmla="*/ 231 w 918"/>
                <a:gd name="TY167" fmla="*/ 299 h 302"/>
                <a:gd name="TX168" fmla="*/ 216 w 918"/>
                <a:gd name="TY168" fmla="*/ 299 h 302"/>
                <a:gd name="TX169" fmla="*/ 201 w 918"/>
                <a:gd name="TY169" fmla="*/ 299 h 302"/>
                <a:gd name="TX170" fmla="*/ 185 w 918"/>
                <a:gd name="TY170" fmla="*/ 299 h 302"/>
                <a:gd name="TX171" fmla="*/ 167 w 918"/>
                <a:gd name="TY171" fmla="*/ 298 h 302"/>
                <a:gd name="TX172" fmla="*/ 148 w 918"/>
                <a:gd name="TY172" fmla="*/ 296 h 302"/>
                <a:gd name="TX173" fmla="*/ 129 w 918"/>
                <a:gd name="TY173" fmla="*/ 294 h 302"/>
                <a:gd name="TX174" fmla="*/ 110 w 918"/>
                <a:gd name="TY174" fmla="*/ 290 h 302"/>
                <a:gd name="TX175" fmla="*/ 91 w 918"/>
                <a:gd name="TY175" fmla="*/ 284 h 302"/>
                <a:gd name="TX176" fmla="*/ 73 w 918"/>
                <a:gd name="TY176" fmla="*/ 277 h 302"/>
                <a:gd name="TX177" fmla="*/ 57 w 918"/>
                <a:gd name="TY177" fmla="*/ 267 h 302"/>
                <a:gd name="TX178" fmla="*/ 41 w 918"/>
                <a:gd name="TY178" fmla="*/ 255 h 302"/>
                <a:gd name="TX179" fmla="*/ 27 w 918"/>
                <a:gd name="TY179" fmla="*/ 240 h 302"/>
                <a:gd name="TX180" fmla="*/ 16 w 918"/>
                <a:gd name="TY180" fmla="*/ 223 h 302"/>
                <a:gd name="TX181" fmla="*/ 7 w 918"/>
                <a:gd name="TY181" fmla="*/ 202 h 302"/>
                <a:gd name="TX182" fmla="*/ 2 w 918"/>
                <a:gd name="TY182" fmla="*/ 178 h 302"/>
                <a:gd name="TX183" fmla="*/ 0 w 918"/>
                <a:gd name="TY183" fmla="*/ 150 h 302"/>
                <a:gd name="TX184" fmla="*/ 2 w 918"/>
                <a:gd name="TY184" fmla="*/ 122 h 302"/>
                <a:gd name="TX185" fmla="*/ 7 w 918"/>
                <a:gd name="TY185" fmla="*/ 98 h 302"/>
                <a:gd name="TX186" fmla="*/ 16 w 918"/>
                <a:gd name="TY186" fmla="*/ 77 h 302"/>
                <a:gd name="TX187" fmla="*/ 27 w 918"/>
                <a:gd name="TY187" fmla="*/ 59 h 302"/>
                <a:gd name="TX188" fmla="*/ 41 w 918"/>
                <a:gd name="TY188" fmla="*/ 45 h 302"/>
                <a:gd name="TX189" fmla="*/ 57 w 918"/>
                <a:gd name="TY189" fmla="*/ 33 h 302"/>
                <a:gd name="TX190" fmla="*/ 73 w 918"/>
                <a:gd name="TY190" fmla="*/ 23 h 302"/>
                <a:gd name="TX191" fmla="*/ 91 w 918"/>
                <a:gd name="TY191" fmla="*/ 16 h 302"/>
                <a:gd name="TX192" fmla="*/ 110 w 918"/>
                <a:gd name="TY192" fmla="*/ 10 h 302"/>
                <a:gd name="TX193" fmla="*/ 129 w 918"/>
                <a:gd name="TY193" fmla="*/ 6 h 302"/>
                <a:gd name="TX194" fmla="*/ 148 w 918"/>
                <a:gd name="TY194" fmla="*/ 3 h 302"/>
                <a:gd name="TX195" fmla="*/ 167 w 918"/>
                <a:gd name="TY195" fmla="*/ 1 h 302"/>
                <a:gd name="TX196" fmla="*/ 185 w 918"/>
                <a:gd name="TY196" fmla="*/ 0 h 302"/>
                <a:gd name="TX197" fmla="*/ 201 w 918"/>
                <a:gd name="TY197" fmla="*/ 0 h 302"/>
                <a:gd name="TX198" fmla="*/ 216 w 918"/>
                <a:gd name="TY198" fmla="*/ 0 h 3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</a:cxnLst>
              <a:rect l="l" t="t" r="r" b="b"/>
              <a:pathLst>
                <a:path w="918" h="302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도형 85"/>
            <p:cNvSpPr>
              <a:spLocks/>
            </p:cNvSpPr>
            <p:nvPr/>
          </p:nvSpPr>
          <p:spPr>
            <a:xfrm>
              <a:off x="5088255" y="5017135"/>
              <a:ext cx="219075" cy="145415"/>
            </a:xfrm>
            <a:custGeom>
              <a:avLst/>
              <a:gdLst>
                <a:gd name="TX0" fmla="*/ 1814 w 2395"/>
                <a:gd name="TY0" fmla="*/ 702 h 1362"/>
                <a:gd name="TX1" fmla="*/ 1796 w 2395"/>
                <a:gd name="TY1" fmla="*/ 704 h 1362"/>
                <a:gd name="TX2" fmla="*/ 1778 w 2395"/>
                <a:gd name="TY2" fmla="*/ 709 h 1362"/>
                <a:gd name="TX3" fmla="*/ 1761 w 2395"/>
                <a:gd name="TY3" fmla="*/ 720 h 1362"/>
                <a:gd name="TX4" fmla="*/ 1746 w 2395"/>
                <a:gd name="TY4" fmla="*/ 733 h 1362"/>
                <a:gd name="TX5" fmla="*/ 1590 w 2395"/>
                <a:gd name="TY5" fmla="*/ 904 h 1362"/>
                <a:gd name="TX6" fmla="*/ 2038 w 2395"/>
                <a:gd name="TY6" fmla="*/ 904 h 1362"/>
                <a:gd name="TX7" fmla="*/ 1882 w 2395"/>
                <a:gd name="TY7" fmla="*/ 733 h 1362"/>
                <a:gd name="TX8" fmla="*/ 1867 w 2395"/>
                <a:gd name="TY8" fmla="*/ 719 h 1362"/>
                <a:gd name="TX9" fmla="*/ 1851 w 2395"/>
                <a:gd name="TY9" fmla="*/ 709 h 1362"/>
                <a:gd name="TX10" fmla="*/ 1833 w 2395"/>
                <a:gd name="TY10" fmla="*/ 703 h 1362"/>
                <a:gd name="TX11" fmla="*/ 1814 w 2395"/>
                <a:gd name="TY11" fmla="*/ 702 h 1362"/>
                <a:gd name="TX13" fmla="*/ 1748 w 2395"/>
                <a:gd name="TY13" fmla="*/ 0 h 1362"/>
                <a:gd name="TX14" fmla="*/ 1831 w 2395"/>
                <a:gd name="TY14" fmla="*/ 20 h 1362"/>
                <a:gd name="TX15" fmla="*/ 1892 w 2395"/>
                <a:gd name="TY15" fmla="*/ 38 h 1362"/>
                <a:gd name="TX16" fmla="*/ 1950 w 2395"/>
                <a:gd name="TY16" fmla="*/ 61 h 1362"/>
                <a:gd name="TX17" fmla="*/ 2005 w 2395"/>
                <a:gd name="TY17" fmla="*/ 88 h 1362"/>
                <a:gd name="TX18" fmla="*/ 2057 w 2395"/>
                <a:gd name="TY18" fmla="*/ 121 h 1362"/>
                <a:gd name="TX19" fmla="*/ 2107 w 2395"/>
                <a:gd name="TY19" fmla="*/ 157 h 1362"/>
                <a:gd name="TX20" fmla="*/ 2154 w 2395"/>
                <a:gd name="TY20" fmla="*/ 196 h 1362"/>
                <a:gd name="TX21" fmla="*/ 2196 w 2395"/>
                <a:gd name="TY21" fmla="*/ 239 h 1362"/>
                <a:gd name="TX22" fmla="*/ 2235 w 2395"/>
                <a:gd name="TY22" fmla="*/ 286 h 1362"/>
                <a:gd name="TX23" fmla="*/ 2270 w 2395"/>
                <a:gd name="TY23" fmla="*/ 336 h 1362"/>
                <a:gd name="TX24" fmla="*/ 2301 w 2395"/>
                <a:gd name="TY24" fmla="*/ 388 h 1362"/>
                <a:gd name="TX25" fmla="*/ 2328 w 2395"/>
                <a:gd name="TY25" fmla="*/ 443 h 1362"/>
                <a:gd name="TX26" fmla="*/ 2352 w 2395"/>
                <a:gd name="TY26" fmla="*/ 501 h 1362"/>
                <a:gd name="TX27" fmla="*/ 2369 w 2395"/>
                <a:gd name="TY27" fmla="*/ 561 h 1362"/>
                <a:gd name="TX28" fmla="*/ 2382 w 2395"/>
                <a:gd name="TY28" fmla="*/ 622 h 1362"/>
                <a:gd name="TX29" fmla="*/ 2390 w 2395"/>
                <a:gd name="TY29" fmla="*/ 684 h 1362"/>
                <a:gd name="TX30" fmla="*/ 2393 w 2395"/>
                <a:gd name="TY30" fmla="*/ 748 h 1362"/>
                <a:gd name="TX31" fmla="*/ 2393 w 2395"/>
                <a:gd name="TY31" fmla="*/ 1200 h 1362"/>
                <a:gd name="TX32" fmla="*/ 2390 w 2395"/>
                <a:gd name="TY32" fmla="*/ 1230 h 1362"/>
                <a:gd name="TX33" fmla="*/ 2383 w 2395"/>
                <a:gd name="TY33" fmla="*/ 1256 h 1362"/>
                <a:gd name="TX34" fmla="*/ 2370 w 2395"/>
                <a:gd name="TY34" fmla="*/ 1282 h 1362"/>
                <a:gd name="TX35" fmla="*/ 2354 w 2395"/>
                <a:gd name="TY35" fmla="*/ 1304 h 1362"/>
                <a:gd name="TX36" fmla="*/ 2335 w 2395"/>
                <a:gd name="TY36" fmla="*/ 1324 h 1362"/>
                <a:gd name="TX37" fmla="*/ 2311 w 2395"/>
                <a:gd name="TY37" fmla="*/ 1339 h 1362"/>
                <a:gd name="TX38" fmla="*/ 2286 w 2395"/>
                <a:gd name="TY38" fmla="*/ 1351 h 1362"/>
                <a:gd name="TX39" fmla="*/ 2259 w 2395"/>
                <a:gd name="TY39" fmla="*/ 1358 h 1362"/>
                <a:gd name="TX40" fmla="*/ 2230 w 2395"/>
                <a:gd name="TY40" fmla="*/ 1360 h 1362"/>
                <a:gd name="TX41" fmla="*/ 157 w 2395"/>
                <a:gd name="TY41" fmla="*/ 1360 h 1362"/>
                <a:gd name="TX42" fmla="*/ 129 w 2395"/>
                <a:gd name="TY42" fmla="*/ 1358 h 1362"/>
                <a:gd name="TX43" fmla="*/ 101 w 2395"/>
                <a:gd name="TY43" fmla="*/ 1351 h 1362"/>
                <a:gd name="TX44" fmla="*/ 77 w 2395"/>
                <a:gd name="TY44" fmla="*/ 1339 h 1362"/>
                <a:gd name="TX45" fmla="*/ 55 w 2395"/>
                <a:gd name="TY45" fmla="*/ 1324 h 1362"/>
                <a:gd name="TX46" fmla="*/ 36 w 2395"/>
                <a:gd name="TY46" fmla="*/ 1304 h 1362"/>
                <a:gd name="TX47" fmla="*/ 21 w 2395"/>
                <a:gd name="TY47" fmla="*/ 1282 h 1362"/>
                <a:gd name="TX48" fmla="*/ 10 w 2395"/>
                <a:gd name="TY48" fmla="*/ 1256 h 1362"/>
                <a:gd name="TX49" fmla="*/ 3 w 2395"/>
                <a:gd name="TY49" fmla="*/ 1230 h 1362"/>
                <a:gd name="TX50" fmla="*/ 0 w 2395"/>
                <a:gd name="TY50" fmla="*/ 1200 h 1362"/>
                <a:gd name="TX51" fmla="*/ 0 w 2395"/>
                <a:gd name="TY51" fmla="*/ 748 h 1362"/>
                <a:gd name="TX52" fmla="*/ 3 w 2395"/>
                <a:gd name="TY52" fmla="*/ 684 h 1362"/>
                <a:gd name="TX53" fmla="*/ 11 w 2395"/>
                <a:gd name="TY53" fmla="*/ 622 h 1362"/>
                <a:gd name="TX54" fmla="*/ 23 w 2395"/>
                <a:gd name="TY54" fmla="*/ 561 h 1362"/>
                <a:gd name="TX55" fmla="*/ 41 w 2395"/>
                <a:gd name="TY55" fmla="*/ 501 h 1362"/>
                <a:gd name="TX56" fmla="*/ 63 w 2395"/>
                <a:gd name="TY56" fmla="*/ 443 h 1362"/>
                <a:gd name="TX57" fmla="*/ 90 w 2395"/>
                <a:gd name="TY57" fmla="*/ 389 h 1362"/>
                <a:gd name="TX58" fmla="*/ 122 w 2395"/>
                <a:gd name="TY58" fmla="*/ 336 h 1362"/>
                <a:gd name="TX59" fmla="*/ 156 w 2395"/>
                <a:gd name="TY59" fmla="*/ 286 h 1362"/>
                <a:gd name="TX60" fmla="*/ 195 w 2395"/>
                <a:gd name="TY60" fmla="*/ 240 h 1362"/>
                <a:gd name="TX61" fmla="*/ 237 w 2395"/>
                <a:gd name="TY61" fmla="*/ 196 h 1362"/>
                <a:gd name="TX62" fmla="*/ 283 w 2395"/>
                <a:gd name="TY62" fmla="*/ 157 h 1362"/>
                <a:gd name="TX63" fmla="*/ 332 w 2395"/>
                <a:gd name="TY63" fmla="*/ 121 h 1362"/>
                <a:gd name="TX64" fmla="*/ 385 w 2395"/>
                <a:gd name="TY64" fmla="*/ 89 h 1362"/>
                <a:gd name="TX65" fmla="*/ 440 w 2395"/>
                <a:gd name="TY65" fmla="*/ 62 h 1362"/>
                <a:gd name="TX66" fmla="*/ 498 w 2395"/>
                <a:gd name="TY66" fmla="*/ 38 h 1362"/>
                <a:gd name="TX67" fmla="*/ 559 w 2395"/>
                <a:gd name="TY67" fmla="*/ 20 h 1362"/>
                <a:gd name="TX68" fmla="*/ 640 w 2395"/>
                <a:gd name="TY68" fmla="*/ 0 h 1362"/>
                <a:gd name="TX69" fmla="*/ 1193 w 2395"/>
                <a:gd name="TY69" fmla="*/ 1280 h 1362"/>
                <a:gd name="TX70" fmla="*/ 1748 w 2395"/>
                <a:gd name="TY70" fmla="*/ 0 h 136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</a:cxnLst>
              <a:rect l="l" t="t" r="r" b="b"/>
              <a:pathLst>
                <a:path w="2395" h="1362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도형 86"/>
            <p:cNvSpPr>
              <a:spLocks/>
            </p:cNvSpPr>
            <p:nvPr/>
          </p:nvSpPr>
          <p:spPr>
            <a:xfrm>
              <a:off x="5179695" y="5031740"/>
              <a:ext cx="36195" cy="97155"/>
            </a:xfrm>
            <a:custGeom>
              <a:avLst/>
              <a:gdLst>
                <a:gd name="TX0" fmla="*/ 135 w 375"/>
                <a:gd name="TY0" fmla="*/ 0 h 917"/>
                <a:gd name="TX1" fmla="*/ 237 w 375"/>
                <a:gd name="TY1" fmla="*/ 0 h 917"/>
                <a:gd name="TX2" fmla="*/ 258 w 375"/>
                <a:gd name="TY2" fmla="*/ 2 h 917"/>
                <a:gd name="TX3" fmla="*/ 278 w 375"/>
                <a:gd name="TY3" fmla="*/ 9 h 917"/>
                <a:gd name="TX4" fmla="*/ 295 w 375"/>
                <a:gd name="TY4" fmla="*/ 21 h 917"/>
                <a:gd name="TX5" fmla="*/ 310 w 375"/>
                <a:gd name="TY5" fmla="*/ 36 h 917"/>
                <a:gd name="TX6" fmla="*/ 321 w 375"/>
                <a:gd name="TY6" fmla="*/ 53 h 917"/>
                <a:gd name="TX7" fmla="*/ 328 w 375"/>
                <a:gd name="TY7" fmla="*/ 74 h 917"/>
                <a:gd name="TX8" fmla="*/ 366 w 375"/>
                <a:gd name="TY8" fmla="*/ 234 h 917"/>
                <a:gd name="TX9" fmla="*/ 368 w 375"/>
                <a:gd name="TY9" fmla="*/ 257 h 917"/>
                <a:gd name="TX10" fmla="*/ 365 w 375"/>
                <a:gd name="TY10" fmla="*/ 281 h 917"/>
                <a:gd name="TX11" fmla="*/ 357 w 375"/>
                <a:gd name="TY11" fmla="*/ 301 h 917"/>
                <a:gd name="TX12" fmla="*/ 345 w 375"/>
                <a:gd name="TY12" fmla="*/ 319 h 917"/>
                <a:gd name="TX13" fmla="*/ 329 w 375"/>
                <a:gd name="TY13" fmla="*/ 334 h 917"/>
                <a:gd name="TX14" fmla="*/ 309 w 375"/>
                <a:gd name="TY14" fmla="*/ 345 h 917"/>
                <a:gd name="TX15" fmla="*/ 287 w 375"/>
                <a:gd name="TY15" fmla="*/ 351 h 917"/>
                <a:gd name="TX16" fmla="*/ 373 w 375"/>
                <a:gd name="TY16" fmla="*/ 438 h 917"/>
                <a:gd name="TX17" fmla="*/ 187 w 375"/>
                <a:gd name="TY17" fmla="*/ 915 h 917"/>
                <a:gd name="TX18" fmla="*/ 0 w 375"/>
                <a:gd name="TY18" fmla="*/ 438 h 917"/>
                <a:gd name="TX19" fmla="*/ 85 w 375"/>
                <a:gd name="TY19" fmla="*/ 351 h 917"/>
                <a:gd name="TX20" fmla="*/ 63 w 375"/>
                <a:gd name="TY20" fmla="*/ 345 h 917"/>
                <a:gd name="TX21" fmla="*/ 44 w 375"/>
                <a:gd name="TY21" fmla="*/ 334 h 917"/>
                <a:gd name="TX22" fmla="*/ 27 w 375"/>
                <a:gd name="TY22" fmla="*/ 319 h 917"/>
                <a:gd name="TX23" fmla="*/ 15 w 375"/>
                <a:gd name="TY23" fmla="*/ 301 h 917"/>
                <a:gd name="TX24" fmla="*/ 7 w 375"/>
                <a:gd name="TY24" fmla="*/ 281 h 917"/>
                <a:gd name="TX25" fmla="*/ 4 w 375"/>
                <a:gd name="TY25" fmla="*/ 257 h 917"/>
                <a:gd name="TX26" fmla="*/ 6 w 375"/>
                <a:gd name="TY26" fmla="*/ 234 h 917"/>
                <a:gd name="TX27" fmla="*/ 44 w 375"/>
                <a:gd name="TY27" fmla="*/ 74 h 917"/>
                <a:gd name="TX28" fmla="*/ 52 w 375"/>
                <a:gd name="TY28" fmla="*/ 53 h 917"/>
                <a:gd name="TX29" fmla="*/ 63 w 375"/>
                <a:gd name="TY29" fmla="*/ 36 h 917"/>
                <a:gd name="TX30" fmla="*/ 77 w 375"/>
                <a:gd name="TY30" fmla="*/ 21 h 917"/>
                <a:gd name="TX31" fmla="*/ 95 w 375"/>
                <a:gd name="TY31" fmla="*/ 9 h 917"/>
                <a:gd name="TX32" fmla="*/ 114 w 375"/>
                <a:gd name="TY32" fmla="*/ 2 h 917"/>
                <a:gd name="TX33" fmla="*/ 135 w 375"/>
                <a:gd name="TY33" fmla="*/ 0 h 91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</a:cxnLst>
              <a:rect l="l" t="t" r="r" b="b"/>
              <a:pathLst>
                <a:path w="375" h="917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8" name="도형 87"/>
          <p:cNvSpPr>
            <a:spLocks/>
          </p:cNvSpPr>
          <p:nvPr/>
        </p:nvSpPr>
        <p:spPr>
          <a:xfrm flipH="1">
            <a:off x="7075170" y="4859655"/>
            <a:ext cx="266700" cy="380365"/>
          </a:xfrm>
          <a:custGeom>
            <a:avLst/>
            <a:gdLst>
              <a:gd name="TX0" fmla="*/ 2538 w 2833"/>
              <a:gd name="TY0" fmla="*/ 2529 h 3474"/>
              <a:gd name="TX1" fmla="*/ 2517 w 2833"/>
              <a:gd name="TY1" fmla="*/ 2531 h 3474"/>
              <a:gd name="TX2" fmla="*/ 2496 w 2833"/>
              <a:gd name="TY2" fmla="*/ 2537 h 3474"/>
              <a:gd name="TX3" fmla="*/ 2476 w 2833"/>
              <a:gd name="TY3" fmla="*/ 2547 h 3474"/>
              <a:gd name="TX4" fmla="*/ 2459 w 2833"/>
              <a:gd name="TY4" fmla="*/ 2563 h 3474"/>
              <a:gd name="TX5" fmla="*/ 2124 w 2833"/>
              <a:gd name="TY5" fmla="*/ 2939 h 3474"/>
              <a:gd name="TX6" fmla="*/ 1950 w 2833"/>
              <a:gd name="TY6" fmla="*/ 2800 h 3474"/>
              <a:gd name="TX7" fmla="*/ 1930 w 2833"/>
              <a:gd name="TY7" fmla="*/ 2787 h 3474"/>
              <a:gd name="TX8" fmla="*/ 1909 w 2833"/>
              <a:gd name="TY8" fmla="*/ 2780 h 3474"/>
              <a:gd name="TX9" fmla="*/ 1888 w 2833"/>
              <a:gd name="TY9" fmla="*/ 2778 h 3474"/>
              <a:gd name="TX10" fmla="*/ 1866 w 2833"/>
              <a:gd name="TY10" fmla="*/ 2780 h 3474"/>
              <a:gd name="TX11" fmla="*/ 1845 w 2833"/>
              <a:gd name="TY11" fmla="*/ 2787 h 3474"/>
              <a:gd name="TX12" fmla="*/ 1826 w 2833"/>
              <a:gd name="TY12" fmla="*/ 2799 h 3474"/>
              <a:gd name="TX13" fmla="*/ 1810 w 2833"/>
              <a:gd name="TY13" fmla="*/ 2814 h 3474"/>
              <a:gd name="TX14" fmla="*/ 1797 w 2833"/>
              <a:gd name="TY14" fmla="*/ 2834 h 3474"/>
              <a:gd name="TX15" fmla="*/ 1791 w 2833"/>
              <a:gd name="TY15" fmla="*/ 2855 h 3474"/>
              <a:gd name="TX16" fmla="*/ 1788 w 2833"/>
              <a:gd name="TY16" fmla="*/ 2876 h 3474"/>
              <a:gd name="TX17" fmla="*/ 1791 w 2833"/>
              <a:gd name="TY17" fmla="*/ 2899 h 3474"/>
              <a:gd name="TX18" fmla="*/ 1797 w 2833"/>
              <a:gd name="TY18" fmla="*/ 2920 h 3474"/>
              <a:gd name="TX19" fmla="*/ 1809 w 2833"/>
              <a:gd name="TY19" fmla="*/ 2938 h 3474"/>
              <a:gd name="TX20" fmla="*/ 1826 w 2833"/>
              <a:gd name="TY20" fmla="*/ 2954 h 3474"/>
              <a:gd name="TX21" fmla="*/ 2073 w 2833"/>
              <a:gd name="TY21" fmla="*/ 3152 h 3474"/>
              <a:gd name="TX22" fmla="*/ 2093 w 2833"/>
              <a:gd name="TY22" fmla="*/ 3165 h 3474"/>
              <a:gd name="TX23" fmla="*/ 2114 w 2833"/>
              <a:gd name="TY23" fmla="*/ 3172 h 3474"/>
              <a:gd name="TX24" fmla="*/ 2135 w 2833"/>
              <a:gd name="TY24" fmla="*/ 3174 h 3474"/>
              <a:gd name="TX25" fmla="*/ 2156 w 2833"/>
              <a:gd name="TY25" fmla="*/ 3172 h 3474"/>
              <a:gd name="TX26" fmla="*/ 2175 w 2833"/>
              <a:gd name="TY26" fmla="*/ 3166 h 3474"/>
              <a:gd name="TX27" fmla="*/ 2194 w 2833"/>
              <a:gd name="TY27" fmla="*/ 3155 h 3474"/>
              <a:gd name="TX28" fmla="*/ 2210 w 2833"/>
              <a:gd name="TY28" fmla="*/ 3142 h 3474"/>
              <a:gd name="TX29" fmla="*/ 2607 w 2833"/>
              <a:gd name="TY29" fmla="*/ 2694 h 3474"/>
              <a:gd name="TX30" fmla="*/ 2620 w 2833"/>
              <a:gd name="TY30" fmla="*/ 2676 h 3474"/>
              <a:gd name="TX31" fmla="*/ 2628 w 2833"/>
              <a:gd name="TY31" fmla="*/ 2656 h 3474"/>
              <a:gd name="TX32" fmla="*/ 2633 w 2833"/>
              <a:gd name="TY32" fmla="*/ 2633 h 3474"/>
              <a:gd name="TX33" fmla="*/ 2631 w 2833"/>
              <a:gd name="TY33" fmla="*/ 2612 h 3474"/>
              <a:gd name="TX34" fmla="*/ 2625 w 2833"/>
              <a:gd name="TY34" fmla="*/ 2591 h 3474"/>
              <a:gd name="TX35" fmla="*/ 2615 w 2833"/>
              <a:gd name="TY35" fmla="*/ 2571 h 3474"/>
              <a:gd name="TX36" fmla="*/ 2599 w 2833"/>
              <a:gd name="TY36" fmla="*/ 2555 h 3474"/>
              <a:gd name="TX37" fmla="*/ 2580 w 2833"/>
              <a:gd name="TY37" fmla="*/ 2542 h 3474"/>
              <a:gd name="TX38" fmla="*/ 2560 w 2833"/>
              <a:gd name="TY38" fmla="*/ 2534 h 3474"/>
              <a:gd name="TX39" fmla="*/ 2538 w 2833"/>
              <a:gd name="TY39" fmla="*/ 2529 h 3474"/>
              <a:gd name="TX41" fmla="*/ 944 w 2833"/>
              <a:gd name="TY41" fmla="*/ 2430 h 3474"/>
              <a:gd name="TX42" fmla="*/ 1391 w 2833"/>
              <a:gd name="TY42" fmla="*/ 2430 h 3474"/>
              <a:gd name="TX43" fmla="*/ 1406 w 2833"/>
              <a:gd name="TY43" fmla="*/ 2433 h 3474"/>
              <a:gd name="TX44" fmla="*/ 1420 w 2833"/>
              <a:gd name="TY44" fmla="*/ 2440 h 3474"/>
              <a:gd name="TX45" fmla="*/ 1431 w 2833"/>
              <a:gd name="TY45" fmla="*/ 2450 h 3474"/>
              <a:gd name="TX46" fmla="*/ 1438 w 2833"/>
              <a:gd name="TY46" fmla="*/ 2464 h 3474"/>
              <a:gd name="TX47" fmla="*/ 1440 w 2833"/>
              <a:gd name="TY47" fmla="*/ 2480 h 3474"/>
              <a:gd name="TX48" fmla="*/ 1440 w 2833"/>
              <a:gd name="TY48" fmla="*/ 2529 h 3474"/>
              <a:gd name="TX49" fmla="*/ 1438 w 2833"/>
              <a:gd name="TY49" fmla="*/ 2545 h 3474"/>
              <a:gd name="TX50" fmla="*/ 1431 w 2833"/>
              <a:gd name="TY50" fmla="*/ 2559 h 3474"/>
              <a:gd name="TX51" fmla="*/ 1420 w 2833"/>
              <a:gd name="TY51" fmla="*/ 2569 h 3474"/>
              <a:gd name="TX52" fmla="*/ 1406 w 2833"/>
              <a:gd name="TY52" fmla="*/ 2577 h 3474"/>
              <a:gd name="TX53" fmla="*/ 1391 w 2833"/>
              <a:gd name="TY53" fmla="*/ 2579 h 3474"/>
              <a:gd name="TX54" fmla="*/ 944 w 2833"/>
              <a:gd name="TY54" fmla="*/ 2579 h 3474"/>
              <a:gd name="TX55" fmla="*/ 928 w 2833"/>
              <a:gd name="TY55" fmla="*/ 2577 h 3474"/>
              <a:gd name="TX56" fmla="*/ 914 w 2833"/>
              <a:gd name="TY56" fmla="*/ 2569 h 3474"/>
              <a:gd name="TX57" fmla="*/ 904 w 2833"/>
              <a:gd name="TY57" fmla="*/ 2559 h 3474"/>
              <a:gd name="TX58" fmla="*/ 896 w 2833"/>
              <a:gd name="TY58" fmla="*/ 2545 h 3474"/>
              <a:gd name="TX59" fmla="*/ 894 w 2833"/>
              <a:gd name="TY59" fmla="*/ 2529 h 3474"/>
              <a:gd name="TX60" fmla="*/ 894 w 2833"/>
              <a:gd name="TY60" fmla="*/ 2480 h 3474"/>
              <a:gd name="TX61" fmla="*/ 896 w 2833"/>
              <a:gd name="TY61" fmla="*/ 2464 h 3474"/>
              <a:gd name="TX62" fmla="*/ 904 w 2833"/>
              <a:gd name="TY62" fmla="*/ 2450 h 3474"/>
              <a:gd name="TX63" fmla="*/ 914 w 2833"/>
              <a:gd name="TY63" fmla="*/ 2440 h 3474"/>
              <a:gd name="TX64" fmla="*/ 928 w 2833"/>
              <a:gd name="TY64" fmla="*/ 2433 h 3474"/>
              <a:gd name="TX65" fmla="*/ 944 w 2833"/>
              <a:gd name="TY65" fmla="*/ 2430 h 3474"/>
              <a:gd name="TX67" fmla="*/ 769 w 2833"/>
              <a:gd name="TY67" fmla="*/ 2319 h 3474"/>
              <a:gd name="TX68" fmla="*/ 783 w 2833"/>
              <a:gd name="TY68" fmla="*/ 2322 h 3474"/>
              <a:gd name="TX69" fmla="*/ 795 w 2833"/>
              <a:gd name="TY69" fmla="*/ 2330 h 3474"/>
              <a:gd name="TX70" fmla="*/ 805 w 2833"/>
              <a:gd name="TY70" fmla="*/ 2341 h 3474"/>
              <a:gd name="TX71" fmla="*/ 810 w 2833"/>
              <a:gd name="TY71" fmla="*/ 2355 h 3474"/>
              <a:gd name="TX72" fmla="*/ 810 w 2833"/>
              <a:gd name="TY72" fmla="*/ 2368 h 3474"/>
              <a:gd name="TX73" fmla="*/ 807 w 2833"/>
              <a:gd name="TY73" fmla="*/ 2382 h 3474"/>
              <a:gd name="TX74" fmla="*/ 800 w 2833"/>
              <a:gd name="TY74" fmla="*/ 2395 h 3474"/>
              <a:gd name="TX75" fmla="*/ 616 w 2833"/>
              <a:gd name="TY75" fmla="*/ 2600 h 3474"/>
              <a:gd name="TX76" fmla="*/ 606 w 2833"/>
              <a:gd name="TY76" fmla="*/ 2608 h 3474"/>
              <a:gd name="TX77" fmla="*/ 594 w 2833"/>
              <a:gd name="TY77" fmla="*/ 2613 h 3474"/>
              <a:gd name="TX78" fmla="*/ 581 w 2833"/>
              <a:gd name="TY78" fmla="*/ 2616 h 3474"/>
              <a:gd name="TX79" fmla="*/ 567 w 2833"/>
              <a:gd name="TY79" fmla="*/ 2612 h 3474"/>
              <a:gd name="TX80" fmla="*/ 553 w 2833"/>
              <a:gd name="TY80" fmla="*/ 2605 h 3474"/>
              <a:gd name="TX81" fmla="*/ 439 w 2833"/>
              <a:gd name="TY81" fmla="*/ 2514 h 3474"/>
              <a:gd name="TX82" fmla="*/ 430 w 2833"/>
              <a:gd name="TY82" fmla="*/ 2503 h 3474"/>
              <a:gd name="TX83" fmla="*/ 423 w 2833"/>
              <a:gd name="TY83" fmla="*/ 2490 h 3474"/>
              <a:gd name="TX84" fmla="*/ 422 w 2833"/>
              <a:gd name="TY84" fmla="*/ 2477 h 3474"/>
              <a:gd name="TX85" fmla="*/ 425 w 2833"/>
              <a:gd name="TY85" fmla="*/ 2463 h 3474"/>
              <a:gd name="TX86" fmla="*/ 432 w 2833"/>
              <a:gd name="TY86" fmla="*/ 2449 h 3474"/>
              <a:gd name="TX87" fmla="*/ 442 w 2833"/>
              <a:gd name="TY87" fmla="*/ 2440 h 3474"/>
              <a:gd name="TX88" fmla="*/ 456 w 2833"/>
              <a:gd name="TY88" fmla="*/ 2435 h 3474"/>
              <a:gd name="TX89" fmla="*/ 470 w 2833"/>
              <a:gd name="TY89" fmla="*/ 2433 h 3474"/>
              <a:gd name="TX90" fmla="*/ 484 w 2833"/>
              <a:gd name="TY90" fmla="*/ 2436 h 3474"/>
              <a:gd name="TX91" fmla="*/ 496 w 2833"/>
              <a:gd name="TY91" fmla="*/ 2443 h 3474"/>
              <a:gd name="TX92" fmla="*/ 576 w 2833"/>
              <a:gd name="TY92" fmla="*/ 2507 h 3474"/>
              <a:gd name="TX93" fmla="*/ 731 w 2833"/>
              <a:gd name="TY93" fmla="*/ 2334 h 3474"/>
              <a:gd name="TX94" fmla="*/ 742 w 2833"/>
              <a:gd name="TY94" fmla="*/ 2324 h 3474"/>
              <a:gd name="TX95" fmla="*/ 755 w 2833"/>
              <a:gd name="TY95" fmla="*/ 2320 h 3474"/>
              <a:gd name="TX96" fmla="*/ 769 w 2833"/>
              <a:gd name="TY96" fmla="*/ 2319 h 3474"/>
              <a:gd name="TX98" fmla="*/ 2186 w 2833"/>
              <a:gd name="TY98" fmla="*/ 2182 h 3474"/>
              <a:gd name="TX99" fmla="*/ 2251 w 2833"/>
              <a:gd name="TY99" fmla="*/ 2185 h 3474"/>
              <a:gd name="TX100" fmla="*/ 2316 w 2833"/>
              <a:gd name="TY100" fmla="*/ 2196 h 3474"/>
              <a:gd name="TX101" fmla="*/ 2378 w 2833"/>
              <a:gd name="TY101" fmla="*/ 2212 h 3474"/>
              <a:gd name="TX102" fmla="*/ 2437 w 2833"/>
              <a:gd name="TY102" fmla="*/ 2233 h 3474"/>
              <a:gd name="TX103" fmla="*/ 2494 w 2833"/>
              <a:gd name="TY103" fmla="*/ 2260 h 3474"/>
              <a:gd name="TX104" fmla="*/ 2546 w 2833"/>
              <a:gd name="TY104" fmla="*/ 2293 h 3474"/>
              <a:gd name="TX105" fmla="*/ 2596 w 2833"/>
              <a:gd name="TY105" fmla="*/ 2329 h 3474"/>
              <a:gd name="TX106" fmla="*/ 2642 w 2833"/>
              <a:gd name="TY106" fmla="*/ 2371 h 3474"/>
              <a:gd name="TX107" fmla="*/ 2683 w 2833"/>
              <a:gd name="TY107" fmla="*/ 2417 h 3474"/>
              <a:gd name="TX108" fmla="*/ 2721 w 2833"/>
              <a:gd name="TY108" fmla="*/ 2466 h 3474"/>
              <a:gd name="TX109" fmla="*/ 2753 w 2833"/>
              <a:gd name="TY109" fmla="*/ 2520 h 3474"/>
              <a:gd name="TX110" fmla="*/ 2780 w 2833"/>
              <a:gd name="TY110" fmla="*/ 2577 h 3474"/>
              <a:gd name="TX111" fmla="*/ 2802 w 2833"/>
              <a:gd name="TY111" fmla="*/ 2636 h 3474"/>
              <a:gd name="TX112" fmla="*/ 2818 w 2833"/>
              <a:gd name="TY112" fmla="*/ 2698 h 3474"/>
              <a:gd name="TX113" fmla="*/ 2828 w 2833"/>
              <a:gd name="TY113" fmla="*/ 2761 h 3474"/>
              <a:gd name="TX114" fmla="*/ 2831 w 2833"/>
              <a:gd name="TY114" fmla="*/ 2827 h 3474"/>
              <a:gd name="TX115" fmla="*/ 2828 w 2833"/>
              <a:gd name="TY115" fmla="*/ 2893 h 3474"/>
              <a:gd name="TX116" fmla="*/ 2818 w 2833"/>
              <a:gd name="TY116" fmla="*/ 2958 h 3474"/>
              <a:gd name="TX117" fmla="*/ 2802 w 2833"/>
              <a:gd name="TY117" fmla="*/ 3019 h 3474"/>
              <a:gd name="TX118" fmla="*/ 2780 w 2833"/>
              <a:gd name="TY118" fmla="*/ 3079 h 3474"/>
              <a:gd name="TX119" fmla="*/ 2753 w 2833"/>
              <a:gd name="TY119" fmla="*/ 3134 h 3474"/>
              <a:gd name="TX120" fmla="*/ 2721 w 2833"/>
              <a:gd name="TY120" fmla="*/ 3188 h 3474"/>
              <a:gd name="TX121" fmla="*/ 2683 w 2833"/>
              <a:gd name="TY121" fmla="*/ 3237 h 3474"/>
              <a:gd name="TX122" fmla="*/ 2642 w 2833"/>
              <a:gd name="TY122" fmla="*/ 3283 h 3474"/>
              <a:gd name="TX123" fmla="*/ 2596 w 2833"/>
              <a:gd name="TY123" fmla="*/ 3325 h 3474"/>
              <a:gd name="TX124" fmla="*/ 2546 w 2833"/>
              <a:gd name="TY124" fmla="*/ 3362 h 3474"/>
              <a:gd name="TX125" fmla="*/ 2494 w 2833"/>
              <a:gd name="TY125" fmla="*/ 3394 h 3474"/>
              <a:gd name="TX126" fmla="*/ 2437 w 2833"/>
              <a:gd name="TY126" fmla="*/ 3421 h 3474"/>
              <a:gd name="TX127" fmla="*/ 2378 w 2833"/>
              <a:gd name="TY127" fmla="*/ 3443 h 3474"/>
              <a:gd name="TX128" fmla="*/ 2316 w 2833"/>
              <a:gd name="TY128" fmla="*/ 3459 h 3474"/>
              <a:gd name="TX129" fmla="*/ 2251 w 2833"/>
              <a:gd name="TY129" fmla="*/ 3469 h 3474"/>
              <a:gd name="TX130" fmla="*/ 2186 w 2833"/>
              <a:gd name="TY130" fmla="*/ 3472 h 3474"/>
              <a:gd name="TX131" fmla="*/ 2120 w 2833"/>
              <a:gd name="TY131" fmla="*/ 3469 h 3474"/>
              <a:gd name="TX132" fmla="*/ 2055 w 2833"/>
              <a:gd name="TY132" fmla="*/ 3459 h 3474"/>
              <a:gd name="TX133" fmla="*/ 1993 w 2833"/>
              <a:gd name="TY133" fmla="*/ 3443 h 3474"/>
              <a:gd name="TX134" fmla="*/ 1934 w 2833"/>
              <a:gd name="TY134" fmla="*/ 3421 h 3474"/>
              <a:gd name="TX135" fmla="*/ 1877 w 2833"/>
              <a:gd name="TY135" fmla="*/ 3394 h 3474"/>
              <a:gd name="TX136" fmla="*/ 1825 w 2833"/>
              <a:gd name="TY136" fmla="*/ 3362 h 3474"/>
              <a:gd name="TX137" fmla="*/ 1775 w 2833"/>
              <a:gd name="TY137" fmla="*/ 3325 h 3474"/>
              <a:gd name="TX138" fmla="*/ 1729 w 2833"/>
              <a:gd name="TY138" fmla="*/ 3283 h 3474"/>
              <a:gd name="TX139" fmla="*/ 1688 w 2833"/>
              <a:gd name="TY139" fmla="*/ 3237 h 3474"/>
              <a:gd name="TX140" fmla="*/ 1650 w 2833"/>
              <a:gd name="TY140" fmla="*/ 3188 h 3474"/>
              <a:gd name="TX141" fmla="*/ 1618 w 2833"/>
              <a:gd name="TY141" fmla="*/ 3134 h 3474"/>
              <a:gd name="TX142" fmla="*/ 1591 w 2833"/>
              <a:gd name="TY142" fmla="*/ 3079 h 3474"/>
              <a:gd name="TX143" fmla="*/ 1569 w 2833"/>
              <a:gd name="TY143" fmla="*/ 3019 h 3474"/>
              <a:gd name="TX144" fmla="*/ 1553 w 2833"/>
              <a:gd name="TY144" fmla="*/ 2958 h 3474"/>
              <a:gd name="TX145" fmla="*/ 1543 w 2833"/>
              <a:gd name="TY145" fmla="*/ 2893 h 3474"/>
              <a:gd name="TX146" fmla="*/ 1540 w 2833"/>
              <a:gd name="TY146" fmla="*/ 2827 h 3474"/>
              <a:gd name="TX147" fmla="*/ 1543 w 2833"/>
              <a:gd name="TY147" fmla="*/ 2761 h 3474"/>
              <a:gd name="TX148" fmla="*/ 1553 w 2833"/>
              <a:gd name="TY148" fmla="*/ 2698 h 3474"/>
              <a:gd name="TX149" fmla="*/ 1569 w 2833"/>
              <a:gd name="TY149" fmla="*/ 2636 h 3474"/>
              <a:gd name="TX150" fmla="*/ 1591 w 2833"/>
              <a:gd name="TY150" fmla="*/ 2577 h 3474"/>
              <a:gd name="TX151" fmla="*/ 1618 w 2833"/>
              <a:gd name="TY151" fmla="*/ 2520 h 3474"/>
              <a:gd name="TX152" fmla="*/ 1650 w 2833"/>
              <a:gd name="TY152" fmla="*/ 2466 h 3474"/>
              <a:gd name="TX153" fmla="*/ 1688 w 2833"/>
              <a:gd name="TY153" fmla="*/ 2417 h 3474"/>
              <a:gd name="TX154" fmla="*/ 1729 w 2833"/>
              <a:gd name="TY154" fmla="*/ 2371 h 3474"/>
              <a:gd name="TX155" fmla="*/ 1775 w 2833"/>
              <a:gd name="TY155" fmla="*/ 2329 h 3474"/>
              <a:gd name="TX156" fmla="*/ 1825 w 2833"/>
              <a:gd name="TY156" fmla="*/ 2293 h 3474"/>
              <a:gd name="TX157" fmla="*/ 1877 w 2833"/>
              <a:gd name="TY157" fmla="*/ 2260 h 3474"/>
              <a:gd name="TX158" fmla="*/ 1934 w 2833"/>
              <a:gd name="TY158" fmla="*/ 2233 h 3474"/>
              <a:gd name="TX159" fmla="*/ 1993 w 2833"/>
              <a:gd name="TY159" fmla="*/ 2212 h 3474"/>
              <a:gd name="TX160" fmla="*/ 2055 w 2833"/>
              <a:gd name="TY160" fmla="*/ 2196 h 3474"/>
              <a:gd name="TX161" fmla="*/ 2120 w 2833"/>
              <a:gd name="TY161" fmla="*/ 2185 h 3474"/>
              <a:gd name="TX162" fmla="*/ 2186 w 2833"/>
              <a:gd name="TY162" fmla="*/ 2182 h 3474"/>
              <a:gd name="TX164" fmla="*/ 944 w 2833"/>
              <a:gd name="TY164" fmla="*/ 1984 h 3474"/>
              <a:gd name="TX165" fmla="*/ 1491 w 2833"/>
              <a:gd name="TY165" fmla="*/ 1984 h 3474"/>
              <a:gd name="TX166" fmla="*/ 1505 w 2833"/>
              <a:gd name="TY166" fmla="*/ 1986 h 3474"/>
              <a:gd name="TX167" fmla="*/ 1519 w 2833"/>
              <a:gd name="TY167" fmla="*/ 1994 h 3474"/>
              <a:gd name="TX168" fmla="*/ 1531 w 2833"/>
              <a:gd name="TY168" fmla="*/ 2004 h 3474"/>
              <a:gd name="TX169" fmla="*/ 1537 w 2833"/>
              <a:gd name="TY169" fmla="*/ 2018 h 3474"/>
              <a:gd name="TX170" fmla="*/ 1540 w 2833"/>
              <a:gd name="TY170" fmla="*/ 2034 h 3474"/>
              <a:gd name="TX171" fmla="*/ 1540 w 2833"/>
              <a:gd name="TY171" fmla="*/ 2083 h 3474"/>
              <a:gd name="TX172" fmla="*/ 1537 w 2833"/>
              <a:gd name="TY172" fmla="*/ 2099 h 3474"/>
              <a:gd name="TX173" fmla="*/ 1531 w 2833"/>
              <a:gd name="TY173" fmla="*/ 2113 h 3474"/>
              <a:gd name="TX174" fmla="*/ 1519 w 2833"/>
              <a:gd name="TY174" fmla="*/ 2123 h 3474"/>
              <a:gd name="TX175" fmla="*/ 1505 w 2833"/>
              <a:gd name="TY175" fmla="*/ 2131 h 3474"/>
              <a:gd name="TX176" fmla="*/ 1491 w 2833"/>
              <a:gd name="TY176" fmla="*/ 2133 h 3474"/>
              <a:gd name="TX177" fmla="*/ 944 w 2833"/>
              <a:gd name="TY177" fmla="*/ 2133 h 3474"/>
              <a:gd name="TX178" fmla="*/ 928 w 2833"/>
              <a:gd name="TY178" fmla="*/ 2131 h 3474"/>
              <a:gd name="TX179" fmla="*/ 914 w 2833"/>
              <a:gd name="TY179" fmla="*/ 2123 h 3474"/>
              <a:gd name="TX180" fmla="*/ 904 w 2833"/>
              <a:gd name="TY180" fmla="*/ 2113 h 3474"/>
              <a:gd name="TX181" fmla="*/ 896 w 2833"/>
              <a:gd name="TY181" fmla="*/ 2099 h 3474"/>
              <a:gd name="TX182" fmla="*/ 894 w 2833"/>
              <a:gd name="TY182" fmla="*/ 2083 h 3474"/>
              <a:gd name="TX183" fmla="*/ 894 w 2833"/>
              <a:gd name="TY183" fmla="*/ 2034 h 3474"/>
              <a:gd name="TX184" fmla="*/ 896 w 2833"/>
              <a:gd name="TY184" fmla="*/ 2018 h 3474"/>
              <a:gd name="TX185" fmla="*/ 904 w 2833"/>
              <a:gd name="TY185" fmla="*/ 2004 h 3474"/>
              <a:gd name="TX186" fmla="*/ 914 w 2833"/>
              <a:gd name="TY186" fmla="*/ 1994 h 3474"/>
              <a:gd name="TX187" fmla="*/ 928 w 2833"/>
              <a:gd name="TY187" fmla="*/ 1986 h 3474"/>
              <a:gd name="TX188" fmla="*/ 944 w 2833"/>
              <a:gd name="TY188" fmla="*/ 1984 h 3474"/>
              <a:gd name="TX190" fmla="*/ 769 w 2833"/>
              <a:gd name="TY190" fmla="*/ 1894 h 3474"/>
              <a:gd name="TX191" fmla="*/ 783 w 2833"/>
              <a:gd name="TY191" fmla="*/ 1897 h 3474"/>
              <a:gd name="TX192" fmla="*/ 795 w 2833"/>
              <a:gd name="TY192" fmla="*/ 1905 h 3474"/>
              <a:gd name="TX193" fmla="*/ 805 w 2833"/>
              <a:gd name="TY193" fmla="*/ 1916 h 3474"/>
              <a:gd name="TX194" fmla="*/ 810 w 2833"/>
              <a:gd name="TY194" fmla="*/ 1930 h 3474"/>
              <a:gd name="TX195" fmla="*/ 810 w 2833"/>
              <a:gd name="TY195" fmla="*/ 1943 h 3474"/>
              <a:gd name="TX196" fmla="*/ 807 w 2833"/>
              <a:gd name="TY196" fmla="*/ 1957 h 3474"/>
              <a:gd name="TX197" fmla="*/ 800 w 2833"/>
              <a:gd name="TY197" fmla="*/ 1970 h 3474"/>
              <a:gd name="TX198" fmla="*/ 616 w 2833"/>
              <a:gd name="TY198" fmla="*/ 2175 h 3474"/>
              <a:gd name="TX199" fmla="*/ 606 w 2833"/>
              <a:gd name="TY199" fmla="*/ 2183 h 3474"/>
              <a:gd name="TX200" fmla="*/ 594 w 2833"/>
              <a:gd name="TY200" fmla="*/ 2188 h 3474"/>
              <a:gd name="TX201" fmla="*/ 581 w 2833"/>
              <a:gd name="TY201" fmla="*/ 2191 h 3474"/>
              <a:gd name="TX202" fmla="*/ 567 w 2833"/>
              <a:gd name="TY202" fmla="*/ 2187 h 3474"/>
              <a:gd name="TX203" fmla="*/ 553 w 2833"/>
              <a:gd name="TY203" fmla="*/ 2180 h 3474"/>
              <a:gd name="TX204" fmla="*/ 439 w 2833"/>
              <a:gd name="TY204" fmla="*/ 2088 h 3474"/>
              <a:gd name="TX205" fmla="*/ 430 w 2833"/>
              <a:gd name="TY205" fmla="*/ 2078 h 3474"/>
              <a:gd name="TX206" fmla="*/ 423 w 2833"/>
              <a:gd name="TY206" fmla="*/ 2065 h 3474"/>
              <a:gd name="TX207" fmla="*/ 422 w 2833"/>
              <a:gd name="TY207" fmla="*/ 2052 h 3474"/>
              <a:gd name="TX208" fmla="*/ 425 w 2833"/>
              <a:gd name="TY208" fmla="*/ 2038 h 3474"/>
              <a:gd name="TX209" fmla="*/ 432 w 2833"/>
              <a:gd name="TY209" fmla="*/ 2024 h 3474"/>
              <a:gd name="TX210" fmla="*/ 442 w 2833"/>
              <a:gd name="TY210" fmla="*/ 2015 h 3474"/>
              <a:gd name="TX211" fmla="*/ 456 w 2833"/>
              <a:gd name="TY211" fmla="*/ 2010 h 3474"/>
              <a:gd name="TX212" fmla="*/ 470 w 2833"/>
              <a:gd name="TY212" fmla="*/ 2007 h 3474"/>
              <a:gd name="TX213" fmla="*/ 484 w 2833"/>
              <a:gd name="TY213" fmla="*/ 2011 h 3474"/>
              <a:gd name="TX214" fmla="*/ 496 w 2833"/>
              <a:gd name="TY214" fmla="*/ 2018 h 3474"/>
              <a:gd name="TX215" fmla="*/ 576 w 2833"/>
              <a:gd name="TY215" fmla="*/ 2082 h 3474"/>
              <a:gd name="TX216" fmla="*/ 731 w 2833"/>
              <a:gd name="TY216" fmla="*/ 1909 h 3474"/>
              <a:gd name="TX217" fmla="*/ 742 w 2833"/>
              <a:gd name="TY217" fmla="*/ 1899 h 3474"/>
              <a:gd name="TX218" fmla="*/ 755 w 2833"/>
              <a:gd name="TY218" fmla="*/ 1895 h 3474"/>
              <a:gd name="TX219" fmla="*/ 769 w 2833"/>
              <a:gd name="TY219" fmla="*/ 1894 h 3474"/>
              <a:gd name="TX221" fmla="*/ 944 w 2833"/>
              <a:gd name="TY221" fmla="*/ 1588 h 3474"/>
              <a:gd name="TX222" fmla="*/ 1738 w 2833"/>
              <a:gd name="TY222" fmla="*/ 1588 h 3474"/>
              <a:gd name="TX223" fmla="*/ 1754 w 2833"/>
              <a:gd name="TY223" fmla="*/ 1590 h 3474"/>
              <a:gd name="TX224" fmla="*/ 1768 w 2833"/>
              <a:gd name="TY224" fmla="*/ 1597 h 3474"/>
              <a:gd name="TX225" fmla="*/ 1778 w 2833"/>
              <a:gd name="TY225" fmla="*/ 1608 h 3474"/>
              <a:gd name="TX226" fmla="*/ 1786 w 2833"/>
              <a:gd name="TY226" fmla="*/ 1621 h 3474"/>
              <a:gd name="TX227" fmla="*/ 1788 w 2833"/>
              <a:gd name="TY227" fmla="*/ 1637 h 3474"/>
              <a:gd name="TX228" fmla="*/ 1788 w 2833"/>
              <a:gd name="TY228" fmla="*/ 1687 h 3474"/>
              <a:gd name="TX229" fmla="*/ 1786 w 2833"/>
              <a:gd name="TY229" fmla="*/ 1702 h 3474"/>
              <a:gd name="TX230" fmla="*/ 1778 w 2833"/>
              <a:gd name="TY230" fmla="*/ 1716 h 3474"/>
              <a:gd name="TX231" fmla="*/ 1768 w 2833"/>
              <a:gd name="TY231" fmla="*/ 1727 h 3474"/>
              <a:gd name="TX232" fmla="*/ 1754 w 2833"/>
              <a:gd name="TY232" fmla="*/ 1734 h 3474"/>
              <a:gd name="TX233" fmla="*/ 1738 w 2833"/>
              <a:gd name="TY233" fmla="*/ 1736 h 3474"/>
              <a:gd name="TX234" fmla="*/ 944 w 2833"/>
              <a:gd name="TY234" fmla="*/ 1736 h 3474"/>
              <a:gd name="TX235" fmla="*/ 928 w 2833"/>
              <a:gd name="TY235" fmla="*/ 1734 h 3474"/>
              <a:gd name="TX236" fmla="*/ 914 w 2833"/>
              <a:gd name="TY236" fmla="*/ 1727 h 3474"/>
              <a:gd name="TX237" fmla="*/ 904 w 2833"/>
              <a:gd name="TY237" fmla="*/ 1716 h 3474"/>
              <a:gd name="TX238" fmla="*/ 896 w 2833"/>
              <a:gd name="TY238" fmla="*/ 1702 h 3474"/>
              <a:gd name="TX239" fmla="*/ 894 w 2833"/>
              <a:gd name="TY239" fmla="*/ 1687 h 3474"/>
              <a:gd name="TX240" fmla="*/ 894 w 2833"/>
              <a:gd name="TY240" fmla="*/ 1637 h 3474"/>
              <a:gd name="TX241" fmla="*/ 896 w 2833"/>
              <a:gd name="TY241" fmla="*/ 1621 h 3474"/>
              <a:gd name="TX242" fmla="*/ 904 w 2833"/>
              <a:gd name="TY242" fmla="*/ 1608 h 3474"/>
              <a:gd name="TX243" fmla="*/ 914 w 2833"/>
              <a:gd name="TY243" fmla="*/ 1597 h 3474"/>
              <a:gd name="TX244" fmla="*/ 928 w 2833"/>
              <a:gd name="TY244" fmla="*/ 1590 h 3474"/>
              <a:gd name="TX245" fmla="*/ 944 w 2833"/>
              <a:gd name="TY245" fmla="*/ 1588 h 3474"/>
              <a:gd name="TX247" fmla="*/ 769 w 2833"/>
              <a:gd name="TY247" fmla="*/ 1472 h 3474"/>
              <a:gd name="TX248" fmla="*/ 783 w 2833"/>
              <a:gd name="TY248" fmla="*/ 1475 h 3474"/>
              <a:gd name="TX249" fmla="*/ 795 w 2833"/>
              <a:gd name="TY249" fmla="*/ 1483 h 3474"/>
              <a:gd name="TX250" fmla="*/ 805 w 2833"/>
              <a:gd name="TY250" fmla="*/ 1494 h 3474"/>
              <a:gd name="TX251" fmla="*/ 810 w 2833"/>
              <a:gd name="TY251" fmla="*/ 1508 h 3474"/>
              <a:gd name="TX252" fmla="*/ 810 w 2833"/>
              <a:gd name="TY252" fmla="*/ 1521 h 3474"/>
              <a:gd name="TX253" fmla="*/ 807 w 2833"/>
              <a:gd name="TY253" fmla="*/ 1535 h 3474"/>
              <a:gd name="TX254" fmla="*/ 800 w 2833"/>
              <a:gd name="TY254" fmla="*/ 1548 h 3474"/>
              <a:gd name="TX255" fmla="*/ 616 w 2833"/>
              <a:gd name="TY255" fmla="*/ 1753 h 3474"/>
              <a:gd name="TX256" fmla="*/ 606 w 2833"/>
              <a:gd name="TY256" fmla="*/ 1761 h 3474"/>
              <a:gd name="TX257" fmla="*/ 594 w 2833"/>
              <a:gd name="TY257" fmla="*/ 1767 h 3474"/>
              <a:gd name="TX258" fmla="*/ 581 w 2833"/>
              <a:gd name="TY258" fmla="*/ 1769 h 3474"/>
              <a:gd name="TX259" fmla="*/ 567 w 2833"/>
              <a:gd name="TY259" fmla="*/ 1765 h 3474"/>
              <a:gd name="TX260" fmla="*/ 553 w 2833"/>
              <a:gd name="TY260" fmla="*/ 1758 h 3474"/>
              <a:gd name="TX261" fmla="*/ 439 w 2833"/>
              <a:gd name="TY261" fmla="*/ 1667 h 3474"/>
              <a:gd name="TX262" fmla="*/ 430 w 2833"/>
              <a:gd name="TY262" fmla="*/ 1656 h 3474"/>
              <a:gd name="TX263" fmla="*/ 423 w 2833"/>
              <a:gd name="TY263" fmla="*/ 1643 h 3474"/>
              <a:gd name="TX264" fmla="*/ 422 w 2833"/>
              <a:gd name="TY264" fmla="*/ 1630 h 3474"/>
              <a:gd name="TX265" fmla="*/ 425 w 2833"/>
              <a:gd name="TY265" fmla="*/ 1615 h 3474"/>
              <a:gd name="TX266" fmla="*/ 432 w 2833"/>
              <a:gd name="TY266" fmla="*/ 1602 h 3474"/>
              <a:gd name="TX267" fmla="*/ 442 w 2833"/>
              <a:gd name="TY267" fmla="*/ 1593 h 3474"/>
              <a:gd name="TX268" fmla="*/ 456 w 2833"/>
              <a:gd name="TY268" fmla="*/ 1588 h 3474"/>
              <a:gd name="TX269" fmla="*/ 470 w 2833"/>
              <a:gd name="TY269" fmla="*/ 1586 h 3474"/>
              <a:gd name="TX270" fmla="*/ 484 w 2833"/>
              <a:gd name="TY270" fmla="*/ 1589 h 3474"/>
              <a:gd name="TX271" fmla="*/ 496 w 2833"/>
              <a:gd name="TY271" fmla="*/ 1596 h 3474"/>
              <a:gd name="TX272" fmla="*/ 576 w 2833"/>
              <a:gd name="TY272" fmla="*/ 1660 h 3474"/>
              <a:gd name="TX273" fmla="*/ 731 w 2833"/>
              <a:gd name="TY273" fmla="*/ 1487 h 3474"/>
              <a:gd name="TX274" fmla="*/ 742 w 2833"/>
              <a:gd name="TY274" fmla="*/ 1477 h 3474"/>
              <a:gd name="TX275" fmla="*/ 755 w 2833"/>
              <a:gd name="TY275" fmla="*/ 1473 h 3474"/>
              <a:gd name="TX276" fmla="*/ 769 w 2833"/>
              <a:gd name="TY276" fmla="*/ 1472 h 3474"/>
              <a:gd name="TX278" fmla="*/ 944 w 2833"/>
              <a:gd name="TY278" fmla="*/ 1140 h 3474"/>
              <a:gd name="TX279" fmla="*/ 1738 w 2833"/>
              <a:gd name="TY279" fmla="*/ 1140 h 3474"/>
              <a:gd name="TX280" fmla="*/ 1754 w 2833"/>
              <a:gd name="TY280" fmla="*/ 1144 h 3474"/>
              <a:gd name="TX281" fmla="*/ 1768 w 2833"/>
              <a:gd name="TY281" fmla="*/ 1150 h 3474"/>
              <a:gd name="TX282" fmla="*/ 1778 w 2833"/>
              <a:gd name="TY282" fmla="*/ 1162 h 3474"/>
              <a:gd name="TX283" fmla="*/ 1786 w 2833"/>
              <a:gd name="TY283" fmla="*/ 1175 h 3474"/>
              <a:gd name="TX284" fmla="*/ 1788 w 2833"/>
              <a:gd name="TY284" fmla="*/ 1190 h 3474"/>
              <a:gd name="TX285" fmla="*/ 1788 w 2833"/>
              <a:gd name="TY285" fmla="*/ 1240 h 3474"/>
              <a:gd name="TX286" fmla="*/ 1786 w 2833"/>
              <a:gd name="TY286" fmla="*/ 1255 h 3474"/>
              <a:gd name="TX287" fmla="*/ 1778 w 2833"/>
              <a:gd name="TY287" fmla="*/ 1269 h 3474"/>
              <a:gd name="TX288" fmla="*/ 1768 w 2833"/>
              <a:gd name="TY288" fmla="*/ 1280 h 3474"/>
              <a:gd name="TX289" fmla="*/ 1754 w 2833"/>
              <a:gd name="TY289" fmla="*/ 1287 h 3474"/>
              <a:gd name="TX290" fmla="*/ 1738 w 2833"/>
              <a:gd name="TY290" fmla="*/ 1290 h 3474"/>
              <a:gd name="TX291" fmla="*/ 944 w 2833"/>
              <a:gd name="TY291" fmla="*/ 1290 h 3474"/>
              <a:gd name="TX292" fmla="*/ 928 w 2833"/>
              <a:gd name="TY292" fmla="*/ 1287 h 3474"/>
              <a:gd name="TX293" fmla="*/ 914 w 2833"/>
              <a:gd name="TY293" fmla="*/ 1280 h 3474"/>
              <a:gd name="TX294" fmla="*/ 904 w 2833"/>
              <a:gd name="TY294" fmla="*/ 1269 h 3474"/>
              <a:gd name="TX295" fmla="*/ 896 w 2833"/>
              <a:gd name="TY295" fmla="*/ 1255 h 3474"/>
              <a:gd name="TX296" fmla="*/ 894 w 2833"/>
              <a:gd name="TY296" fmla="*/ 1240 h 3474"/>
              <a:gd name="TX297" fmla="*/ 894 w 2833"/>
              <a:gd name="TY297" fmla="*/ 1190 h 3474"/>
              <a:gd name="TX298" fmla="*/ 896 w 2833"/>
              <a:gd name="TY298" fmla="*/ 1175 h 3474"/>
              <a:gd name="TX299" fmla="*/ 904 w 2833"/>
              <a:gd name="TY299" fmla="*/ 1162 h 3474"/>
              <a:gd name="TX300" fmla="*/ 914 w 2833"/>
              <a:gd name="TY300" fmla="*/ 1150 h 3474"/>
              <a:gd name="TX301" fmla="*/ 928 w 2833"/>
              <a:gd name="TY301" fmla="*/ 1144 h 3474"/>
              <a:gd name="TX302" fmla="*/ 944 w 2833"/>
              <a:gd name="TY302" fmla="*/ 1140 h 3474"/>
              <a:gd name="TX304" fmla="*/ 769 w 2833"/>
              <a:gd name="TY304" fmla="*/ 1030 h 3474"/>
              <a:gd name="TX305" fmla="*/ 783 w 2833"/>
              <a:gd name="TY305" fmla="*/ 1034 h 3474"/>
              <a:gd name="TX306" fmla="*/ 795 w 2833"/>
              <a:gd name="TY306" fmla="*/ 1042 h 3474"/>
              <a:gd name="TX307" fmla="*/ 805 w 2833"/>
              <a:gd name="TY307" fmla="*/ 1053 h 3474"/>
              <a:gd name="TX308" fmla="*/ 810 w 2833"/>
              <a:gd name="TY308" fmla="*/ 1066 h 3474"/>
              <a:gd name="TX309" fmla="*/ 810 w 2833"/>
              <a:gd name="TY309" fmla="*/ 1081 h 3474"/>
              <a:gd name="TX310" fmla="*/ 807 w 2833"/>
              <a:gd name="TY310" fmla="*/ 1094 h 3474"/>
              <a:gd name="TX311" fmla="*/ 800 w 2833"/>
              <a:gd name="TY311" fmla="*/ 1106 h 3474"/>
              <a:gd name="TX312" fmla="*/ 616 w 2833"/>
              <a:gd name="TY312" fmla="*/ 1312 h 3474"/>
              <a:gd name="TX313" fmla="*/ 606 w 2833"/>
              <a:gd name="TY313" fmla="*/ 1320 h 3474"/>
              <a:gd name="TX314" fmla="*/ 594 w 2833"/>
              <a:gd name="TY314" fmla="*/ 1326 h 3474"/>
              <a:gd name="TX315" fmla="*/ 581 w 2833"/>
              <a:gd name="TY315" fmla="*/ 1327 h 3474"/>
              <a:gd name="TX316" fmla="*/ 567 w 2833"/>
              <a:gd name="TY316" fmla="*/ 1325 h 3474"/>
              <a:gd name="TX317" fmla="*/ 553 w 2833"/>
              <a:gd name="TY317" fmla="*/ 1317 h 3474"/>
              <a:gd name="TX318" fmla="*/ 439 w 2833"/>
              <a:gd name="TY318" fmla="*/ 1226 h 3474"/>
              <a:gd name="TX319" fmla="*/ 430 w 2833"/>
              <a:gd name="TY319" fmla="*/ 1215 h 3474"/>
              <a:gd name="TX320" fmla="*/ 423 w 2833"/>
              <a:gd name="TY320" fmla="*/ 1202 h 3474"/>
              <a:gd name="TX321" fmla="*/ 422 w 2833"/>
              <a:gd name="TY321" fmla="*/ 1188 h 3474"/>
              <a:gd name="TX322" fmla="*/ 425 w 2833"/>
              <a:gd name="TY322" fmla="*/ 1174 h 3474"/>
              <a:gd name="TX323" fmla="*/ 432 w 2833"/>
              <a:gd name="TY323" fmla="*/ 1162 h 3474"/>
              <a:gd name="TX324" fmla="*/ 442 w 2833"/>
              <a:gd name="TY324" fmla="*/ 1152 h 3474"/>
              <a:gd name="TX325" fmla="*/ 456 w 2833"/>
              <a:gd name="TY325" fmla="*/ 1146 h 3474"/>
              <a:gd name="TX326" fmla="*/ 470 w 2833"/>
              <a:gd name="TY326" fmla="*/ 1145 h 3474"/>
              <a:gd name="TX327" fmla="*/ 484 w 2833"/>
              <a:gd name="TY327" fmla="*/ 1147 h 3474"/>
              <a:gd name="TX328" fmla="*/ 496 w 2833"/>
              <a:gd name="TY328" fmla="*/ 1154 h 3474"/>
              <a:gd name="TX329" fmla="*/ 576 w 2833"/>
              <a:gd name="TY329" fmla="*/ 1218 h 3474"/>
              <a:gd name="TX330" fmla="*/ 731 w 2833"/>
              <a:gd name="TY330" fmla="*/ 1046 h 3474"/>
              <a:gd name="TX331" fmla="*/ 742 w 2833"/>
              <a:gd name="TY331" fmla="*/ 1036 h 3474"/>
              <a:gd name="TX332" fmla="*/ 755 w 2833"/>
              <a:gd name="TY332" fmla="*/ 1031 h 3474"/>
              <a:gd name="TX333" fmla="*/ 769 w 2833"/>
              <a:gd name="TY333" fmla="*/ 1030 h 3474"/>
              <a:gd name="TX335" fmla="*/ 150 w 2833"/>
              <a:gd name="TY335" fmla="*/ 347 h 3474"/>
              <a:gd name="TX336" fmla="*/ 552 w 2833"/>
              <a:gd name="TY336" fmla="*/ 347 h 3474"/>
              <a:gd name="TX337" fmla="*/ 548 w 2833"/>
              <a:gd name="TY337" fmla="*/ 372 h 3474"/>
              <a:gd name="TX338" fmla="*/ 547 w 2833"/>
              <a:gd name="TY338" fmla="*/ 399 h 3474"/>
              <a:gd name="TX339" fmla="*/ 550 w 2833"/>
              <a:gd name="TY339" fmla="*/ 439 h 3474"/>
              <a:gd name="TX340" fmla="*/ 559 w 2833"/>
              <a:gd name="TY340" fmla="*/ 477 h 3474"/>
              <a:gd name="TX341" fmla="*/ 574 w 2833"/>
              <a:gd name="TY341" fmla="*/ 511 h 3474"/>
              <a:gd name="TX342" fmla="*/ 594 w 2833"/>
              <a:gd name="TY342" fmla="*/ 544 h 3474"/>
              <a:gd name="TX343" fmla="*/ 618 w 2833"/>
              <a:gd name="TY343" fmla="*/ 572 h 3474"/>
              <a:gd name="TX344" fmla="*/ 648 w 2833"/>
              <a:gd name="TY344" fmla="*/ 598 h 3474"/>
              <a:gd name="TX345" fmla="*/ 681 w 2833"/>
              <a:gd name="TY345" fmla="*/ 618 h 3474"/>
              <a:gd name="TX346" fmla="*/ 715 w 2833"/>
              <a:gd name="TY346" fmla="*/ 632 h 3474"/>
              <a:gd name="TX347" fmla="*/ 753 w 2833"/>
              <a:gd name="TY347" fmla="*/ 642 h 3474"/>
              <a:gd name="TX348" fmla="*/ 793 w 2833"/>
              <a:gd name="TY348" fmla="*/ 645 h 3474"/>
              <a:gd name="TX349" fmla="*/ 1442 w 2833"/>
              <a:gd name="TY349" fmla="*/ 645 h 3474"/>
              <a:gd name="TX350" fmla="*/ 1482 w 2833"/>
              <a:gd name="TY350" fmla="*/ 642 h 3474"/>
              <a:gd name="TX351" fmla="*/ 1520 w 2833"/>
              <a:gd name="TY351" fmla="*/ 632 h 3474"/>
              <a:gd name="TX352" fmla="*/ 1555 w 2833"/>
              <a:gd name="TY352" fmla="*/ 618 h 3474"/>
              <a:gd name="TX353" fmla="*/ 1588 w 2833"/>
              <a:gd name="TY353" fmla="*/ 597 h 3474"/>
              <a:gd name="TX354" fmla="*/ 1616 w 2833"/>
              <a:gd name="TY354" fmla="*/ 572 h 3474"/>
              <a:gd name="TX355" fmla="*/ 1641 w 2833"/>
              <a:gd name="TY355" fmla="*/ 543 h 3474"/>
              <a:gd name="TX356" fmla="*/ 1661 w 2833"/>
              <a:gd name="TY356" fmla="*/ 510 h 3474"/>
              <a:gd name="TX357" fmla="*/ 1676 w 2833"/>
              <a:gd name="TY357" fmla="*/ 475 h 3474"/>
              <a:gd name="TX358" fmla="*/ 1686 w 2833"/>
              <a:gd name="TY358" fmla="*/ 436 h 3474"/>
              <a:gd name="TX359" fmla="*/ 1689 w 2833"/>
              <a:gd name="TY359" fmla="*/ 396 h 3474"/>
              <a:gd name="TX360" fmla="*/ 1688 w 2833"/>
              <a:gd name="TY360" fmla="*/ 371 h 3474"/>
              <a:gd name="TX361" fmla="*/ 1683 w 2833"/>
              <a:gd name="TY361" fmla="*/ 347 h 3474"/>
              <a:gd name="TX362" fmla="*/ 1987 w 2833"/>
              <a:gd name="TY362" fmla="*/ 347 h 3474"/>
              <a:gd name="TX363" fmla="*/ 2029 w 2833"/>
              <a:gd name="TY363" fmla="*/ 349 h 3474"/>
              <a:gd name="TX364" fmla="*/ 2067 w 2833"/>
              <a:gd name="TY364" fmla="*/ 356 h 3474"/>
              <a:gd name="TX365" fmla="*/ 2101 w 2833"/>
              <a:gd name="TY365" fmla="*/ 366 h 3474"/>
              <a:gd name="TX366" fmla="*/ 2132 w 2833"/>
              <a:gd name="TY366" fmla="*/ 379 h 3474"/>
              <a:gd name="TX367" fmla="*/ 2159 w 2833"/>
              <a:gd name="TY367" fmla="*/ 396 h 3474"/>
              <a:gd name="TX368" fmla="*/ 2182 w 2833"/>
              <a:gd name="TY368" fmla="*/ 416 h 3474"/>
              <a:gd name="TX369" fmla="*/ 2201 w 2833"/>
              <a:gd name="TY369" fmla="*/ 438 h 3474"/>
              <a:gd name="TX370" fmla="*/ 2215 w 2833"/>
              <a:gd name="TY370" fmla="*/ 462 h 3474"/>
              <a:gd name="TX371" fmla="*/ 2226 w 2833"/>
              <a:gd name="TY371" fmla="*/ 488 h 3474"/>
              <a:gd name="TX372" fmla="*/ 2233 w 2833"/>
              <a:gd name="TY372" fmla="*/ 517 h 3474"/>
              <a:gd name="TX373" fmla="*/ 2235 w 2833"/>
              <a:gd name="TY373" fmla="*/ 546 h 3474"/>
              <a:gd name="TX374" fmla="*/ 2235 w 2833"/>
              <a:gd name="TY374" fmla="*/ 2036 h 3474"/>
              <a:gd name="TX375" fmla="*/ 2210 w 2833"/>
              <a:gd name="TY375" fmla="*/ 2035 h 3474"/>
              <a:gd name="TX376" fmla="*/ 2186 w 2833"/>
              <a:gd name="TY376" fmla="*/ 2034 h 3474"/>
              <a:gd name="TX377" fmla="*/ 2118 w 2833"/>
              <a:gd name="TY377" fmla="*/ 2037 h 3474"/>
              <a:gd name="TX378" fmla="*/ 2051 w 2833"/>
              <a:gd name="TY378" fmla="*/ 2045 h 3474"/>
              <a:gd name="TX379" fmla="*/ 1987 w 2833"/>
              <a:gd name="TY379" fmla="*/ 2060 h 3474"/>
              <a:gd name="TX380" fmla="*/ 1987 w 2833"/>
              <a:gd name="TY380" fmla="*/ 893 h 3474"/>
              <a:gd name="TX381" fmla="*/ 249 w 2833"/>
              <a:gd name="TY381" fmla="*/ 893 h 3474"/>
              <a:gd name="TX382" fmla="*/ 249 w 2833"/>
              <a:gd name="TY382" fmla="*/ 2876 h 3474"/>
              <a:gd name="TX383" fmla="*/ 1394 w 2833"/>
              <a:gd name="TY383" fmla="*/ 2876 h 3474"/>
              <a:gd name="TX384" fmla="*/ 1400 w 2833"/>
              <a:gd name="TY384" fmla="*/ 2942 h 3474"/>
              <a:gd name="TX385" fmla="*/ 1412 w 2833"/>
              <a:gd name="TY385" fmla="*/ 3005 h 3474"/>
              <a:gd name="TX386" fmla="*/ 1429 w 2833"/>
              <a:gd name="TY386" fmla="*/ 3066 h 3474"/>
              <a:gd name="TX387" fmla="*/ 1450 w 2833"/>
              <a:gd name="TY387" fmla="*/ 3125 h 3474"/>
              <a:gd name="TX388" fmla="*/ 199 w 2833"/>
              <a:gd name="TY388" fmla="*/ 3125 h 3474"/>
              <a:gd name="TX389" fmla="*/ 163 w 2833"/>
              <a:gd name="TY389" fmla="*/ 3122 h 3474"/>
              <a:gd name="TX390" fmla="*/ 130 w 2833"/>
              <a:gd name="TY390" fmla="*/ 3112 h 3474"/>
              <a:gd name="TX391" fmla="*/ 99 w 2833"/>
              <a:gd name="TY391" fmla="*/ 3097 h 3474"/>
              <a:gd name="TX392" fmla="*/ 71 w 2833"/>
              <a:gd name="TY392" fmla="*/ 3079 h 3474"/>
              <a:gd name="TX393" fmla="*/ 47 w 2833"/>
              <a:gd name="TY393" fmla="*/ 3054 h 3474"/>
              <a:gd name="TX394" fmla="*/ 27 w 2833"/>
              <a:gd name="TY394" fmla="*/ 3027 h 3474"/>
              <a:gd name="TX395" fmla="*/ 13 w 2833"/>
              <a:gd name="TY395" fmla="*/ 2995 h 3474"/>
              <a:gd name="TX396" fmla="*/ 3 w 2833"/>
              <a:gd name="TY396" fmla="*/ 2962 h 3474"/>
              <a:gd name="TX397" fmla="*/ 0 w 2833"/>
              <a:gd name="TY397" fmla="*/ 2926 h 3474"/>
              <a:gd name="TX398" fmla="*/ 0 w 2833"/>
              <a:gd name="TY398" fmla="*/ 546 h 3474"/>
              <a:gd name="TX399" fmla="*/ 3 w 2833"/>
              <a:gd name="TY399" fmla="*/ 513 h 3474"/>
              <a:gd name="TX400" fmla="*/ 9 w 2833"/>
              <a:gd name="TY400" fmla="*/ 483 h 3474"/>
              <a:gd name="TX401" fmla="*/ 21 w 2833"/>
              <a:gd name="TY401" fmla="*/ 455 h 3474"/>
              <a:gd name="TX402" fmla="*/ 36 w 2833"/>
              <a:gd name="TY402" fmla="*/ 428 h 3474"/>
              <a:gd name="TX403" fmla="*/ 53 w 2833"/>
              <a:gd name="TY403" fmla="*/ 405 h 3474"/>
              <a:gd name="TX404" fmla="*/ 71 w 2833"/>
              <a:gd name="TY404" fmla="*/ 385 h 3474"/>
              <a:gd name="TX405" fmla="*/ 91 w 2833"/>
              <a:gd name="TY405" fmla="*/ 369 h 3474"/>
              <a:gd name="TX406" fmla="*/ 111 w 2833"/>
              <a:gd name="TY406" fmla="*/ 358 h 3474"/>
              <a:gd name="TX407" fmla="*/ 131 w 2833"/>
              <a:gd name="TY407" fmla="*/ 349 h 3474"/>
              <a:gd name="TX408" fmla="*/ 150 w 2833"/>
              <a:gd name="TY408" fmla="*/ 347 h 3474"/>
              <a:gd name="TX410" fmla="*/ 1118 w 2833"/>
              <a:gd name="TY410" fmla="*/ 99 h 3474"/>
              <a:gd name="TX411" fmla="*/ 1098 w 2833"/>
              <a:gd name="TY411" fmla="*/ 102 h 3474"/>
              <a:gd name="TX412" fmla="*/ 1080 w 2833"/>
              <a:gd name="TY412" fmla="*/ 109 h 3474"/>
              <a:gd name="TX413" fmla="*/ 1065 w 2833"/>
              <a:gd name="TY413" fmla="*/ 121 h 3474"/>
              <a:gd name="TX414" fmla="*/ 1053 w 2833"/>
              <a:gd name="TY414" fmla="*/ 136 h 3474"/>
              <a:gd name="TX415" fmla="*/ 1046 w 2833"/>
              <a:gd name="TY415" fmla="*/ 154 h 3474"/>
              <a:gd name="TX416" fmla="*/ 1043 w 2833"/>
              <a:gd name="TY416" fmla="*/ 174 h 3474"/>
              <a:gd name="TX417" fmla="*/ 1046 w 2833"/>
              <a:gd name="TY417" fmla="*/ 194 h 3474"/>
              <a:gd name="TX418" fmla="*/ 1053 w 2833"/>
              <a:gd name="TY418" fmla="*/ 211 h 3474"/>
              <a:gd name="TX419" fmla="*/ 1065 w 2833"/>
              <a:gd name="TY419" fmla="*/ 226 h 3474"/>
              <a:gd name="TX420" fmla="*/ 1080 w 2833"/>
              <a:gd name="TY420" fmla="*/ 238 h 3474"/>
              <a:gd name="TX421" fmla="*/ 1098 w 2833"/>
              <a:gd name="TY421" fmla="*/ 245 h 3474"/>
              <a:gd name="TX422" fmla="*/ 1118 w 2833"/>
              <a:gd name="TY422" fmla="*/ 248 h 3474"/>
              <a:gd name="TX423" fmla="*/ 1138 w 2833"/>
              <a:gd name="TY423" fmla="*/ 245 h 3474"/>
              <a:gd name="TX424" fmla="*/ 1156 w 2833"/>
              <a:gd name="TY424" fmla="*/ 238 h 3474"/>
              <a:gd name="TX425" fmla="*/ 1170 w 2833"/>
              <a:gd name="TY425" fmla="*/ 226 h 3474"/>
              <a:gd name="TX426" fmla="*/ 1182 w 2833"/>
              <a:gd name="TY426" fmla="*/ 211 h 3474"/>
              <a:gd name="TX427" fmla="*/ 1189 w 2833"/>
              <a:gd name="TY427" fmla="*/ 194 h 3474"/>
              <a:gd name="TX428" fmla="*/ 1193 w 2833"/>
              <a:gd name="TY428" fmla="*/ 174 h 3474"/>
              <a:gd name="TX429" fmla="*/ 1189 w 2833"/>
              <a:gd name="TY429" fmla="*/ 154 h 3474"/>
              <a:gd name="TX430" fmla="*/ 1182 w 2833"/>
              <a:gd name="TY430" fmla="*/ 136 h 3474"/>
              <a:gd name="TX431" fmla="*/ 1170 w 2833"/>
              <a:gd name="TY431" fmla="*/ 121 h 3474"/>
              <a:gd name="TX432" fmla="*/ 1156 w 2833"/>
              <a:gd name="TY432" fmla="*/ 109 h 3474"/>
              <a:gd name="TX433" fmla="*/ 1138 w 2833"/>
              <a:gd name="TY433" fmla="*/ 102 h 3474"/>
              <a:gd name="TX434" fmla="*/ 1118 w 2833"/>
              <a:gd name="TY434" fmla="*/ 99 h 3474"/>
              <a:gd name="TX436" fmla="*/ 1116 w 2833"/>
              <a:gd name="TY436" fmla="*/ 0 h 3474"/>
              <a:gd name="TX437" fmla="*/ 1120 w 2833"/>
              <a:gd name="TY437" fmla="*/ 0 h 3474"/>
              <a:gd name="TX438" fmla="*/ 1150 w 2833"/>
              <a:gd name="TY438" fmla="*/ 3 h 3474"/>
              <a:gd name="TX439" fmla="*/ 1180 w 2833"/>
              <a:gd name="TY439" fmla="*/ 11 h 3474"/>
              <a:gd name="TX440" fmla="*/ 1206 w 2833"/>
              <a:gd name="TY440" fmla="*/ 23 h 3474"/>
              <a:gd name="TX441" fmla="*/ 1230 w 2833"/>
              <a:gd name="TY441" fmla="*/ 40 h 3474"/>
              <a:gd name="TX442" fmla="*/ 1252 w 2833"/>
              <a:gd name="TY442" fmla="*/ 61 h 3474"/>
              <a:gd name="TX443" fmla="*/ 1268 w 2833"/>
              <a:gd name="TY443" fmla="*/ 85 h 3474"/>
              <a:gd name="TX444" fmla="*/ 1281 w 2833"/>
              <a:gd name="TY444" fmla="*/ 112 h 3474"/>
              <a:gd name="TX445" fmla="*/ 1288 w 2833"/>
              <a:gd name="TY445" fmla="*/ 141 h 3474"/>
              <a:gd name="TX446" fmla="*/ 1292 w 2833"/>
              <a:gd name="TY446" fmla="*/ 171 h 3474"/>
              <a:gd name="TX447" fmla="*/ 1292 w 2833"/>
              <a:gd name="TY447" fmla="*/ 174 h 3474"/>
              <a:gd name="TX448" fmla="*/ 1294 w 2833"/>
              <a:gd name="TY448" fmla="*/ 194 h 3474"/>
              <a:gd name="TX449" fmla="*/ 1302 w 2833"/>
              <a:gd name="TY449" fmla="*/ 211 h 3474"/>
              <a:gd name="TX450" fmla="*/ 1314 w 2833"/>
              <a:gd name="TY450" fmla="*/ 226 h 3474"/>
              <a:gd name="TX451" fmla="*/ 1328 w 2833"/>
              <a:gd name="TY451" fmla="*/ 238 h 3474"/>
              <a:gd name="TX452" fmla="*/ 1345 w 2833"/>
              <a:gd name="TY452" fmla="*/ 245 h 3474"/>
              <a:gd name="TX453" fmla="*/ 1365 w 2833"/>
              <a:gd name="TY453" fmla="*/ 248 h 3474"/>
              <a:gd name="TX454" fmla="*/ 1442 w 2833"/>
              <a:gd name="TY454" fmla="*/ 248 h 3474"/>
              <a:gd name="TX455" fmla="*/ 1472 w 2833"/>
              <a:gd name="TY455" fmla="*/ 251 h 3474"/>
              <a:gd name="TX456" fmla="*/ 1499 w 2833"/>
              <a:gd name="TY456" fmla="*/ 260 h 3474"/>
              <a:gd name="TX457" fmla="*/ 1524 w 2833"/>
              <a:gd name="TY457" fmla="*/ 274 h 3474"/>
              <a:gd name="TX458" fmla="*/ 1547 w 2833"/>
              <a:gd name="TY458" fmla="*/ 291 h 3474"/>
              <a:gd name="TX459" fmla="*/ 1564 w 2833"/>
              <a:gd name="TY459" fmla="*/ 312 h 3474"/>
              <a:gd name="TX460" fmla="*/ 1578 w 2833"/>
              <a:gd name="TY460" fmla="*/ 338 h 3474"/>
              <a:gd name="TX461" fmla="*/ 1587 w 2833"/>
              <a:gd name="TY461" fmla="*/ 366 h 3474"/>
              <a:gd name="TX462" fmla="*/ 1590 w 2833"/>
              <a:gd name="TY462" fmla="*/ 396 h 3474"/>
              <a:gd name="TX463" fmla="*/ 1590 w 2833"/>
              <a:gd name="TY463" fmla="*/ 399 h 3474"/>
              <a:gd name="TX464" fmla="*/ 1587 w 2833"/>
              <a:gd name="TY464" fmla="*/ 428 h 3474"/>
              <a:gd name="TX465" fmla="*/ 1578 w 2833"/>
              <a:gd name="TY465" fmla="*/ 456 h 3474"/>
              <a:gd name="TX466" fmla="*/ 1564 w 2833"/>
              <a:gd name="TY466" fmla="*/ 481 h 3474"/>
              <a:gd name="TX467" fmla="*/ 1547 w 2833"/>
              <a:gd name="TY467" fmla="*/ 503 h 3474"/>
              <a:gd name="TX468" fmla="*/ 1524 w 2833"/>
              <a:gd name="TY468" fmla="*/ 521 h 3474"/>
              <a:gd name="TX469" fmla="*/ 1499 w 2833"/>
              <a:gd name="TY469" fmla="*/ 534 h 3474"/>
              <a:gd name="TX470" fmla="*/ 1472 w 2833"/>
              <a:gd name="TY470" fmla="*/ 543 h 3474"/>
              <a:gd name="TX471" fmla="*/ 1442 w 2833"/>
              <a:gd name="TY471" fmla="*/ 546 h 3474"/>
              <a:gd name="TX472" fmla="*/ 793 w 2833"/>
              <a:gd name="TY472" fmla="*/ 546 h 3474"/>
              <a:gd name="TX473" fmla="*/ 764 w 2833"/>
              <a:gd name="TY473" fmla="*/ 543 h 3474"/>
              <a:gd name="TX474" fmla="*/ 736 w 2833"/>
              <a:gd name="TY474" fmla="*/ 534 h 3474"/>
              <a:gd name="TX475" fmla="*/ 711 w 2833"/>
              <a:gd name="TY475" fmla="*/ 521 h 3474"/>
              <a:gd name="TX476" fmla="*/ 689 w 2833"/>
              <a:gd name="TY476" fmla="*/ 503 h 3474"/>
              <a:gd name="TX477" fmla="*/ 671 w 2833"/>
              <a:gd name="TY477" fmla="*/ 481 h 3474"/>
              <a:gd name="TX478" fmla="*/ 657 w 2833"/>
              <a:gd name="TY478" fmla="*/ 456 h 3474"/>
              <a:gd name="TX479" fmla="*/ 649 w 2833"/>
              <a:gd name="TY479" fmla="*/ 428 h 3474"/>
              <a:gd name="TX480" fmla="*/ 646 w 2833"/>
              <a:gd name="TY480" fmla="*/ 399 h 3474"/>
              <a:gd name="TX481" fmla="*/ 646 w 2833"/>
              <a:gd name="TY481" fmla="*/ 396 h 3474"/>
              <a:gd name="TX482" fmla="*/ 649 w 2833"/>
              <a:gd name="TY482" fmla="*/ 366 h 3474"/>
              <a:gd name="TX483" fmla="*/ 657 w 2833"/>
              <a:gd name="TY483" fmla="*/ 338 h 3474"/>
              <a:gd name="TX484" fmla="*/ 671 w 2833"/>
              <a:gd name="TY484" fmla="*/ 312 h 3474"/>
              <a:gd name="TX485" fmla="*/ 689 w 2833"/>
              <a:gd name="TY485" fmla="*/ 291 h 3474"/>
              <a:gd name="TX486" fmla="*/ 711 w 2833"/>
              <a:gd name="TY486" fmla="*/ 274 h 3474"/>
              <a:gd name="TX487" fmla="*/ 736 w 2833"/>
              <a:gd name="TY487" fmla="*/ 260 h 3474"/>
              <a:gd name="TX488" fmla="*/ 764 w 2833"/>
              <a:gd name="TY488" fmla="*/ 251 h 3474"/>
              <a:gd name="TX489" fmla="*/ 793 w 2833"/>
              <a:gd name="TY489" fmla="*/ 248 h 3474"/>
              <a:gd name="TX490" fmla="*/ 870 w 2833"/>
              <a:gd name="TY490" fmla="*/ 248 h 3474"/>
              <a:gd name="TX491" fmla="*/ 889 w 2833"/>
              <a:gd name="TY491" fmla="*/ 245 h 3474"/>
              <a:gd name="TX492" fmla="*/ 907 w 2833"/>
              <a:gd name="TY492" fmla="*/ 238 h 3474"/>
              <a:gd name="TX493" fmla="*/ 922 w 2833"/>
              <a:gd name="TY493" fmla="*/ 226 h 3474"/>
              <a:gd name="TX494" fmla="*/ 933 w 2833"/>
              <a:gd name="TY494" fmla="*/ 211 h 3474"/>
              <a:gd name="TX495" fmla="*/ 941 w 2833"/>
              <a:gd name="TY495" fmla="*/ 194 h 3474"/>
              <a:gd name="TX496" fmla="*/ 944 w 2833"/>
              <a:gd name="TY496" fmla="*/ 174 h 3474"/>
              <a:gd name="TX497" fmla="*/ 944 w 2833"/>
              <a:gd name="TY497" fmla="*/ 171 h 3474"/>
              <a:gd name="TX498" fmla="*/ 947 w 2833"/>
              <a:gd name="TY498" fmla="*/ 141 h 3474"/>
              <a:gd name="TX499" fmla="*/ 954 w 2833"/>
              <a:gd name="TY499" fmla="*/ 112 h 3474"/>
              <a:gd name="TX500" fmla="*/ 967 w 2833"/>
              <a:gd name="TY500" fmla="*/ 85 h 3474"/>
              <a:gd name="TX501" fmla="*/ 984 w 2833"/>
              <a:gd name="TY501" fmla="*/ 61 h 3474"/>
              <a:gd name="TX502" fmla="*/ 1005 w 2833"/>
              <a:gd name="TY502" fmla="*/ 40 h 3474"/>
              <a:gd name="TX503" fmla="*/ 1029 w 2833"/>
              <a:gd name="TY503" fmla="*/ 23 h 3474"/>
              <a:gd name="TX504" fmla="*/ 1056 w 2833"/>
              <a:gd name="TY504" fmla="*/ 11 h 3474"/>
              <a:gd name="TX505" fmla="*/ 1085 w 2833"/>
              <a:gd name="TY505" fmla="*/ 3 h 3474"/>
              <a:gd name="TX506" fmla="*/ 1116 w 2833"/>
              <a:gd name="TY506" fmla="*/ 0 h 347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3" h="3474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96625" y="4885690"/>
            <a:ext cx="337185" cy="391795"/>
          </a:xfrm>
          <a:prstGeom prst="rect">
            <a:avLst/>
          </a:prstGeom>
          <a:noFill/>
        </p:spPr>
      </p:pic>
      <p:sp>
        <p:nvSpPr>
          <p:cNvPr id="90" name="텍스트 상자 89"/>
          <p:cNvSpPr txBox="1">
            <a:spLocks/>
          </p:cNvSpPr>
          <p:nvPr/>
        </p:nvSpPr>
        <p:spPr>
          <a:xfrm>
            <a:off x="5122545" y="739140"/>
            <a:ext cx="1631950" cy="7086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목  차</a:t>
            </a:r>
            <a:endParaRPr lang="ko-KR" altLang="en-US" sz="4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19270" y="2009775"/>
            <a:ext cx="7719060" cy="448564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83" name="도형 82"/>
          <p:cNvSpPr>
            <a:spLocks/>
          </p:cNvSpPr>
          <p:nvPr/>
        </p:nvSpPr>
        <p:spPr>
          <a:xfrm>
            <a:off x="695325" y="2666365"/>
            <a:ext cx="3458845" cy="106045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원하는 병원을 검색 한다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(병원 이름, 진료과,주소 입력 가능)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5400000" flipH="1" flipV="1">
            <a:off x="3058160" y="1928495"/>
            <a:ext cx="104775" cy="1373505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2" name="텍스트 상자 91"/>
          <p:cNvSpPr txBox="1">
            <a:spLocks/>
          </p:cNvSpPr>
          <p:nvPr/>
        </p:nvSpPr>
        <p:spPr>
          <a:xfrm>
            <a:off x="1083945" y="733425"/>
            <a:ext cx="3587750" cy="5848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1. 지 도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4" name="텍스트 상자 93"/>
          <p:cNvSpPr txBox="1">
            <a:spLocks/>
          </p:cNvSpPr>
          <p:nvPr/>
        </p:nvSpPr>
        <p:spPr>
          <a:xfrm>
            <a:off x="1075055" y="1452880"/>
            <a:ext cx="1618615" cy="3079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1-1. 지도 및 검색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6" name="도형 95"/>
          <p:cNvSpPr>
            <a:spLocks/>
          </p:cNvSpPr>
          <p:nvPr/>
        </p:nvSpPr>
        <p:spPr>
          <a:xfrm>
            <a:off x="643890" y="3844925"/>
            <a:ext cx="3448050" cy="17983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 Ajax를 이용하여 키워드 값을 넘겨 주며 JavaScript를 사용하여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DB데이터를 받아와 검색 목록과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마커를 표시 해준다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7" name="도형 96"/>
          <p:cNvSpPr>
            <a:spLocks/>
          </p:cNvSpPr>
          <p:nvPr/>
        </p:nvSpPr>
        <p:spPr>
          <a:xfrm>
            <a:off x="5697855" y="1184275"/>
            <a:ext cx="6493510" cy="8299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카카오 오픈 API를 JavaScript를 사용하여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Json데이터 타입 Ajax을 사용하여 받아온다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3A7B817B-F0DE-4110-91D1-68B929EB5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4678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FDC1328B-F354-4B02-A19C-08B75129A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E88661B-2CD9-4445-9D46-4095D4039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67F6CA-DB07-4A57-AC10-9BE417119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CE3EECD-C30E-4A7F-BD61-707E8313F6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BFA17A-C5F9-47D7-8B28-2CDDFEA794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BD099-84DE-4A40-9389-82C9A3411C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098E10D-A099-4CE9-92D7-E0ABF23E60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A257199-0866-425C-88FF-21B343D162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D26B0C4-A60C-4EEB-B437-0355C3FE99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40BA2ED-8247-4A7E-9461-31AB6B1FB6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F88BD0B-08A4-4C8F-B139-4967D358DF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8DD35E7-33CC-4A4B-A193-A273B359CE2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905" cy="5016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11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8" name="도형 97"/>
          <p:cNvSpPr>
            <a:spLocks/>
          </p:cNvSpPr>
          <p:nvPr/>
        </p:nvSpPr>
        <p:spPr>
          <a:xfrm rot="0">
            <a:off x="-9525" y="368427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94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38320" y="2014855"/>
            <a:ext cx="7719695" cy="448627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84" name="도형 83"/>
          <p:cNvSpPr>
            <a:spLocks/>
          </p:cNvSpPr>
          <p:nvPr/>
        </p:nvSpPr>
        <p:spPr>
          <a:xfrm>
            <a:off x="795020" y="4417060"/>
            <a:ext cx="3430270" cy="156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마커 및 목록을 클릭 하면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JavaScript를 사용하여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지도 중심으로 이동 및 상세 정보가 띄워진다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9" name="도형 88"/>
          <p:cNvCxnSpPr>
            <a:stCxn id="84" idx="3"/>
          </p:cNvCxnSpPr>
          <p:nvPr/>
        </p:nvCxnSpPr>
        <p:spPr>
          <a:xfrm flipV="1">
            <a:off x="4224655" y="4164965"/>
            <a:ext cx="3968750" cy="1221740"/>
          </a:xfrm>
          <a:prstGeom prst="curvedConnector3">
            <a:avLst>
              <a:gd name="adj1" fmla="val 49995"/>
            </a:avLst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도형 90"/>
          <p:cNvCxnSpPr/>
          <p:nvPr/>
        </p:nvCxnSpPr>
        <p:spPr>
          <a:xfrm flipV="1">
            <a:off x="2509520" y="2835275"/>
            <a:ext cx="1887855" cy="1584325"/>
          </a:xfrm>
          <a:prstGeom prst="curvedConnector3">
            <a:avLst>
              <a:gd name="adj1" fmla="val 49977"/>
            </a:avLst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텍스트 상자 91"/>
          <p:cNvSpPr txBox="1">
            <a:spLocks/>
          </p:cNvSpPr>
          <p:nvPr/>
        </p:nvSpPr>
        <p:spPr>
          <a:xfrm>
            <a:off x="1075055" y="733425"/>
            <a:ext cx="3587750" cy="5848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1. 지 도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4" name="텍스트 상자 93"/>
          <p:cNvSpPr txBox="1">
            <a:spLocks/>
          </p:cNvSpPr>
          <p:nvPr/>
        </p:nvSpPr>
        <p:spPr>
          <a:xfrm>
            <a:off x="1075055" y="1452880"/>
            <a:ext cx="2087880" cy="3079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1-2. 마커 및 목록 클릭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D6AF601-E440-4570-ACC6-7D80F0898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4678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06C9568B-C517-423E-8B18-7F006D71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F7F6AC2-8C8D-4642-82F7-919EDD862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56B7F27-FE2C-4DA0-9716-32AF9DB05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9AF855-C9DE-4629-A5DE-9A0CE4BDE4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A4B2A9C-B9F6-435A-99C3-11C3520F1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2C85D47-77E3-47FC-91A8-E6CBEBD29C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DF2C325-26FC-43D1-BFC6-42F5A1D264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01DBA9E-D686-46A9-ABF5-002AB3A5CC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E870E47-AD2D-4E25-B59C-371FEB38FC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33A4383-C161-409E-84CD-C7344E8ADD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D3DFEB1-D7CA-4040-8215-D797C5E628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02EA837-8238-4E89-BC7B-BAA05354538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905" cy="5016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11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6" name="도형 95"/>
          <p:cNvSpPr>
            <a:spLocks/>
          </p:cNvSpPr>
          <p:nvPr/>
        </p:nvSpPr>
        <p:spPr>
          <a:xfrm rot="0">
            <a:off x="-9525" y="368427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63340" y="4194175"/>
            <a:ext cx="4777105" cy="26257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83" name="도형 82"/>
          <p:cNvSpPr>
            <a:spLocks/>
          </p:cNvSpPr>
          <p:nvPr/>
        </p:nvSpPr>
        <p:spPr>
          <a:xfrm>
            <a:off x="440690" y="4000500"/>
            <a:ext cx="3822700" cy="106045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카테고리에서 약국과 병원으로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검색 변경이 가능하다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8" name="도형 97"/>
          <p:cNvSpPr>
            <a:spLocks/>
          </p:cNvSpPr>
          <p:nvPr/>
        </p:nvSpPr>
        <p:spPr>
          <a:xfrm>
            <a:off x="8147050" y="4061460"/>
            <a:ext cx="4692015" cy="119888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스카이뷰 버튼 클릭시 지도 스타일을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스카이뷰로 변경 할 수 있습니다.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JavaScript를 사용하여 처리 하였다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9" name="도형 98"/>
          <p:cNvCxnSpPr/>
          <p:nvPr/>
        </p:nvCxnSpPr>
        <p:spPr>
          <a:xfrm flipV="1">
            <a:off x="8493125" y="3902710"/>
            <a:ext cx="10160" cy="31051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도형 108"/>
          <p:cNvSpPr>
            <a:spLocks/>
          </p:cNvSpPr>
          <p:nvPr/>
        </p:nvSpPr>
        <p:spPr>
          <a:xfrm>
            <a:off x="8333740" y="4184650"/>
            <a:ext cx="267970" cy="190500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0" name="도형 109"/>
          <p:cNvSpPr>
            <a:spLocks/>
          </p:cNvSpPr>
          <p:nvPr/>
        </p:nvSpPr>
        <p:spPr>
          <a:xfrm>
            <a:off x="3873500" y="4229735"/>
            <a:ext cx="342900" cy="207010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0" name="도형 99"/>
          <p:cNvCxnSpPr/>
          <p:nvPr/>
        </p:nvCxnSpPr>
        <p:spPr>
          <a:xfrm flipH="1" flipV="1">
            <a:off x="3974465" y="3910965"/>
            <a:ext cx="11430" cy="33210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0425" y="1235710"/>
            <a:ext cx="5072380" cy="268097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6885" y="1234440"/>
            <a:ext cx="5045075" cy="265684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14" name="텍스트 상자 113"/>
          <p:cNvSpPr txBox="1">
            <a:spLocks/>
          </p:cNvSpPr>
          <p:nvPr/>
        </p:nvSpPr>
        <p:spPr>
          <a:xfrm>
            <a:off x="958850" y="733425"/>
            <a:ext cx="3587750" cy="5848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2. 카테고리 / 뷰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4F6CDAC-3ED0-4166-843E-99E3C5643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4678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C3226F7F-A515-4B1B-868A-C62DCC8A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873AF50-5471-4A56-97DC-D80872BDB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9115C91-B999-47B8-988C-B955F3B756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929B88E-929F-4803-866E-08EC38CB66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800CF74-88FF-497C-8C72-9D174BC216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ADD4A9C-5198-4601-AD18-84010BA0F5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A5F88CC-9B82-430B-AB29-17FA850A0E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13145F5-275E-49B4-8516-B954C65898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285770C-E124-47EE-B4A7-4678BA6F6E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DFC633D-A6E4-4C11-9C24-2B882BEC64F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D3D06A7-9A45-4E83-B3C0-5300520321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D86A7D5-7065-4904-9DC4-E0FA2C37244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" name="도형 114"/>
          <p:cNvSpPr>
            <a:spLocks/>
          </p:cNvSpPr>
          <p:nvPr/>
        </p:nvSpPr>
        <p:spPr>
          <a:xfrm rot="0">
            <a:off x="-9525" y="368427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2106930" y="911860"/>
            <a:ext cx="3556000" cy="7080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관리자 페이지</a:t>
            </a:r>
            <a:endParaRPr lang="ko-KR" altLang="en-US" sz="4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061720" y="2640965"/>
            <a:ext cx="4226560" cy="5232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병원 가입 요청 리스트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1105535" y="3923030"/>
            <a:ext cx="3673475" cy="5232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2. 병원 이벤트 관리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95900" y="2012950"/>
            <a:ext cx="6744335" cy="474027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76688AC-F51C-429A-B378-C4A8CEDDA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6628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36C9397F-DA3A-4A4C-BEE5-24DBD2A9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BE9954-67F3-4140-B33E-F312BE615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E3CD66C-026F-4281-AA33-478782E45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BEE535-01BF-4957-8DAA-FF0B01D358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0C60166-D684-4622-9124-61305C69AA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0D6E671-842F-46E8-9AB8-8ED3F1BC00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81AF56E-FB26-4768-896E-9A6F3157AF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42C5FD1-892F-4286-80BC-D8EB89C338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5752A2F-AC74-4830-A32E-428F5F077E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00EB278-7554-4823-AA3A-B47C9B8F3E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31E08A4-0252-4F85-9B14-A2763185E6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7B0D7AC-8324-4268-BC73-FA898706A02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905" cy="5016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11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0">
            <a:off x="-9525" y="419989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3587750" cy="5848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1. 관리자 페이지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75055" y="1452880"/>
            <a:ext cx="2811145" cy="3079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1-1. 병원 가입 요청 리스트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7725" y="1759585"/>
            <a:ext cx="4002405" cy="329628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7" name="도형 36"/>
          <p:cNvSpPr>
            <a:spLocks/>
          </p:cNvSpPr>
          <p:nvPr/>
        </p:nvSpPr>
        <p:spPr>
          <a:xfrm>
            <a:off x="4885690" y="871855"/>
            <a:ext cx="5241925" cy="8299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병원 가입 요청 리스트에서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병원이 요청한 가입을 승인 할 수 있다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8" name="도형 37"/>
          <p:cNvCxnSpPr/>
          <p:nvPr/>
        </p:nvCxnSpPr>
        <p:spPr>
          <a:xfrm>
            <a:off x="4168775" y="2713990"/>
            <a:ext cx="2601595" cy="171450"/>
          </a:xfrm>
          <a:prstGeom prst="curvedConnector3">
            <a:avLst>
              <a:gd name="adj1" fmla="val 49986"/>
            </a:avLst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도형 40"/>
          <p:cNvSpPr>
            <a:spLocks/>
          </p:cNvSpPr>
          <p:nvPr/>
        </p:nvSpPr>
        <p:spPr>
          <a:xfrm>
            <a:off x="3828415" y="2640330"/>
            <a:ext cx="342900" cy="207010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2865120" y="5344160"/>
            <a:ext cx="5241925" cy="119888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승인버튼을 누르면 Form을 통해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컨트롤러에 Submit된다.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결과는 Swal을 통해 알 수 있다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99580" y="1767205"/>
            <a:ext cx="5337810" cy="330644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14F2C91-2D42-492E-8CD3-80808CA34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38587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AE93B2A7-BB68-4151-9ED4-3013AC8F9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65663B3-6FEA-4F6D-9A61-E581D2F10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7A9B5DE-2B16-46EC-8A9C-08A4FA3528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306947B-6B68-4102-914C-C86DA6141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729DEC-17FE-4B6A-8DFE-5383E3A609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97CF59-DD9C-43C5-9A9C-8455756ECA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16FF937-C83F-427D-AEED-3BED6CFE8B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FE83D31-9400-4617-831F-9248C8D146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4592244-D4BC-48C8-BBB4-3AE436CF93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50A618A-5037-484F-9CAD-F4A12CFD385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8E42EBF-7D23-492D-9788-8111C7E4A0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9E858D8-953F-49E4-A6CC-A555E1E74E2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905" cy="5016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11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-9525" y="419989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3587750" cy="5848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1. 관리자 페이지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75055" y="1452880"/>
            <a:ext cx="2811145" cy="3079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2-1. 병원 이벤트 관리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2983865" y="6081395"/>
            <a:ext cx="5242560" cy="8312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이벤트 리스트를 타입 별로 확인 할 수 있다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215" y="1855470"/>
            <a:ext cx="4887595" cy="399542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4120" y="592455"/>
            <a:ext cx="5784215" cy="282511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297295" y="3425190"/>
            <a:ext cx="5780405" cy="266509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41" name="도형 40"/>
          <p:cNvCxnSpPr/>
          <p:nvPr/>
        </p:nvCxnSpPr>
        <p:spPr>
          <a:xfrm flipV="1">
            <a:off x="4311650" y="4051935"/>
            <a:ext cx="1955800" cy="11811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41"/>
          <p:cNvSpPr>
            <a:spLocks/>
          </p:cNvSpPr>
          <p:nvPr/>
        </p:nvSpPr>
        <p:spPr>
          <a:xfrm>
            <a:off x="3949700" y="4060825"/>
            <a:ext cx="354330" cy="243205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B820D249-EB5B-45DF-830B-6E3498C58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38587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923166E9-765F-4825-AD6C-477CF0361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AB1E549-7E98-424D-9B94-374DF2315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1803B82-01B7-41C6-A50C-95F3EAFE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6441158-E6B8-4BF0-BB73-21E2539335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FEB8243-F10F-4DFB-AD8C-6FA5C7489C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5952F6A-64B2-4EA6-B5BC-F62CA78636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4CD1F1A-6AA4-4085-A8BF-870FDA1DA3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7CDA94A-994C-4449-971B-F6975C67A7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03EA767-433F-44A7-8A78-428656B748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D69F061-3C5C-487D-A342-FAA94525D2F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83DF8D9-B6EE-481C-9FAA-5556EDBD75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ABD7FC7-1956-4A07-BB9C-9C997BA152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905" cy="5016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11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-9525" y="419989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46F1C9-E1CA-0B4C-9BE1-0EFD0C6AFA87}"/>
              </a:ext>
            </a:extLst>
          </p:cNvPr>
          <p:cNvSpPr txBox="1"/>
          <p:nvPr/>
        </p:nvSpPr>
        <p:spPr>
          <a:xfrm>
            <a:off x="1702435" y="845185"/>
            <a:ext cx="277558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/>
              <a:t>마이페이지</a:t>
            </a:r>
            <a:endParaRPr kumimoji="1" lang="en-US" altLang="ko-KR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C941F-0B81-5640-A1A2-8D2D1A16C2A8}"/>
              </a:ext>
            </a:extLst>
          </p:cNvPr>
          <p:cNvSpPr txBox="1"/>
          <p:nvPr/>
        </p:nvSpPr>
        <p:spPr>
          <a:xfrm>
            <a:off x="1532255" y="1732915"/>
            <a:ext cx="356870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1. </a:t>
            </a:r>
            <a:r>
              <a:rPr kumimoji="1" lang="ko-KR" altLang="en-US" sz="2800" dirty="0"/>
              <a:t>회원정보수정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98B0EF-3A5F-C942-A699-0E600D4AE772}"/>
              </a:ext>
            </a:extLst>
          </p:cNvPr>
          <p:cNvSpPr txBox="1"/>
          <p:nvPr/>
        </p:nvSpPr>
        <p:spPr>
          <a:xfrm>
            <a:off x="1523365" y="2658745"/>
            <a:ext cx="356870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2.</a:t>
            </a:r>
            <a:r>
              <a:rPr kumimoji="1" lang="ko-KR" altLang="en-US" sz="2800" dirty="0"/>
              <a:t> 진료 내역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D3390B-1DBD-0A45-A043-C47C75B554C7}"/>
              </a:ext>
            </a:extLst>
          </p:cNvPr>
          <p:cNvSpPr txBox="1"/>
          <p:nvPr/>
        </p:nvSpPr>
        <p:spPr>
          <a:xfrm>
            <a:off x="2016760" y="2282190"/>
            <a:ext cx="242062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1-1. </a:t>
            </a:r>
            <a:r>
              <a:rPr kumimoji="1" lang="ko-KR" altLang="en-US" sz="1400" dirty="0"/>
              <a:t>회원 정보 확인 및 수정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1B7263-5B0A-5942-8426-DD0AE88E50C7}"/>
              </a:ext>
            </a:extLst>
          </p:cNvPr>
          <p:cNvSpPr txBox="1"/>
          <p:nvPr/>
        </p:nvSpPr>
        <p:spPr>
          <a:xfrm>
            <a:off x="2016760" y="3190240"/>
            <a:ext cx="213042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2-1.</a:t>
            </a:r>
            <a:r>
              <a:rPr kumimoji="1" lang="ko-KR" altLang="en-US" sz="1400" dirty="0"/>
              <a:t> 진료 내역 확인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1FE066-5C19-604E-A0CC-B2246F024E3B}"/>
              </a:ext>
            </a:extLst>
          </p:cNvPr>
          <p:cNvSpPr txBox="1"/>
          <p:nvPr/>
        </p:nvSpPr>
        <p:spPr>
          <a:xfrm>
            <a:off x="2023110" y="3584575"/>
            <a:ext cx="213042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2-2.</a:t>
            </a:r>
            <a:r>
              <a:rPr kumimoji="1" lang="ko-KR" altLang="en-US" sz="1400" dirty="0"/>
              <a:t> 예약 취소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1FE066-5C19-604E-A0CC-B2246F024E3B}"/>
              </a:ext>
            </a:extLst>
          </p:cNvPr>
          <p:cNvSpPr txBox="1"/>
          <p:nvPr/>
        </p:nvSpPr>
        <p:spPr>
          <a:xfrm>
            <a:off x="2023110" y="3979545"/>
            <a:ext cx="213042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2-3.</a:t>
            </a:r>
            <a:r>
              <a:rPr kumimoji="1" lang="ko-KR" altLang="en-US" sz="1400" dirty="0"/>
              <a:t> 후기 작성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9990" y="1732915"/>
            <a:ext cx="6646545" cy="3875405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5C941F-0B81-5640-A1A2-8D2D1A16C2A8}"/>
              </a:ext>
            </a:extLst>
          </p:cNvPr>
          <p:cNvSpPr txBox="1"/>
          <p:nvPr/>
        </p:nvSpPr>
        <p:spPr>
          <a:xfrm>
            <a:off x="1523365" y="4401185"/>
            <a:ext cx="356870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3. </a:t>
            </a:r>
            <a:r>
              <a:rPr kumimoji="1" lang="ko-KR" altLang="en-US" sz="2800" dirty="0"/>
              <a:t>처방전 내역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D3390B-1DBD-0A45-A043-C47C75B554C7}"/>
              </a:ext>
            </a:extLst>
          </p:cNvPr>
          <p:cNvSpPr txBox="1"/>
          <p:nvPr/>
        </p:nvSpPr>
        <p:spPr>
          <a:xfrm>
            <a:off x="2023110" y="4965700"/>
            <a:ext cx="242062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3-1. </a:t>
            </a:r>
            <a:r>
              <a:rPr kumimoji="1" lang="ko-KR" altLang="en-US" sz="1400" dirty="0"/>
              <a:t>처방전 발행 내역 확인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5C941F-0B81-5640-A1A2-8D2D1A16C2A8}"/>
              </a:ext>
            </a:extLst>
          </p:cNvPr>
          <p:cNvSpPr txBox="1"/>
          <p:nvPr/>
        </p:nvSpPr>
        <p:spPr>
          <a:xfrm>
            <a:off x="1532255" y="5389880"/>
            <a:ext cx="356870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4. </a:t>
            </a:r>
            <a:r>
              <a:rPr kumimoji="1" lang="ko-KR" altLang="en-US" sz="2800" dirty="0"/>
              <a:t>내 병원 후기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D3390B-1DBD-0A45-A043-C47C75B554C7}"/>
              </a:ext>
            </a:extLst>
          </p:cNvPr>
          <p:cNvSpPr txBox="1"/>
          <p:nvPr/>
        </p:nvSpPr>
        <p:spPr>
          <a:xfrm>
            <a:off x="2023110" y="5977255"/>
            <a:ext cx="242062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4-1. </a:t>
            </a:r>
            <a:r>
              <a:rPr kumimoji="1" lang="ko-KR" altLang="en-US" sz="1400" dirty="0"/>
              <a:t>후기 작성 내역 확인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48486AF-DF25-45D0-8D8F-BB3029299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00456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41" name="그림 40">
            <a:extLst>
              <a:ext uri="{FF2B5EF4-FFF2-40B4-BE49-F238E27FC236}">
                <a16:creationId xmlns:a16="http://schemas.microsoft.com/office/drawing/2014/main" id="{708BAD87-CE8B-4551-9C78-AE0F741CA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155DDBA-CF81-47C4-9E44-B313FB5C9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0017D31-761A-4BAC-B7CD-9DD4CCCE7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3097CA9-8E3B-43A2-B58E-E2E52B43F7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C0DDA16-8548-443B-9697-3366F7E52B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D13F4A7-FE4D-418C-AA90-88862ADB06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ADEBCB6-AFCA-43D0-80D3-B4E388F975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B3C7B0C-F138-4128-A4AB-565398BC98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A976EFE-03C7-4E26-B717-40832B404A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D0220DF-7A48-4009-AA8E-2F15477D99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7CBE681-52A8-4B55-8DD5-9F0E9EE7CB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79B197A-1436-4128-8F98-A96538C112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-9525" y="473392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07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06410" y="3173730"/>
            <a:ext cx="2117090" cy="238061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82" name="직사각형 81"/>
          <p:cNvSpPr>
            <a:spLocks/>
          </p:cNvSpPr>
          <p:nvPr/>
        </p:nvSpPr>
        <p:spPr>
          <a:xfrm>
            <a:off x="10079355" y="4062730"/>
            <a:ext cx="2153920" cy="8312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다음 우편번호 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API 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사용하여 주소변경</a:t>
            </a:r>
          </a:p>
        </p:txBody>
      </p:sp>
      <p:sp>
        <p:nvSpPr>
          <p:cNvPr id="83" name="직사각형 82"/>
          <p:cNvSpPr>
            <a:spLocks/>
          </p:cNvSpPr>
          <p:nvPr/>
        </p:nvSpPr>
        <p:spPr>
          <a:xfrm>
            <a:off x="938530" y="5599430"/>
            <a:ext cx="3821430" cy="8312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첨부파일로 프로필 사진 변경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등록한 이미지 </a:t>
            </a:r>
            <a:r>
              <a:rPr lang="ko-KR" altLang="en-US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썸네일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확인 가능</a:t>
            </a:r>
            <a:r>
              <a:rPr lang="ko-KR" altLang="en-US" sz="1000" dirty="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</a:p>
        </p:txBody>
      </p:sp>
      <p:sp>
        <p:nvSpPr>
          <p:cNvPr id="85" name="직사각형 84"/>
          <p:cNvSpPr>
            <a:spLocks/>
          </p:cNvSpPr>
          <p:nvPr/>
        </p:nvSpPr>
        <p:spPr>
          <a:xfrm>
            <a:off x="8509635" y="5553075"/>
            <a:ext cx="3228340" cy="11525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저장을 클릭하면 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form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을 통해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컨트롤러에 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submit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되며 테이블에 수정사항이 저장된다</a:t>
            </a:r>
            <a:endParaRPr lang="ko-KR" altLang="en-US" sz="1000" dirty="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8" name="직사각형 97"/>
          <p:cNvSpPr>
            <a:spLocks/>
          </p:cNvSpPr>
          <p:nvPr/>
        </p:nvSpPr>
        <p:spPr>
          <a:xfrm>
            <a:off x="1706880" y="2084705"/>
            <a:ext cx="4690110" cy="8312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마이페이지의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각 페이지로 이동 가능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. </a:t>
            </a:r>
            <a:r>
              <a:rPr lang="ko-KR" altLang="en-US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진료내역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처방전내역은 최근 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3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개 항목 </a:t>
            </a:r>
            <a:r>
              <a:rPr lang="ko-KR" altLang="en-US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미리보기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 가능하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</a:t>
            </a:r>
            <a:endParaRPr lang="ko-KR" altLang="en-US" sz="1000" dirty="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3695" y="977900"/>
            <a:ext cx="5220970" cy="206502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6170" y="3101975"/>
            <a:ext cx="2748280" cy="333248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4" name="도형 89"/>
          <p:cNvSpPr>
            <a:spLocks/>
          </p:cNvSpPr>
          <p:nvPr/>
        </p:nvSpPr>
        <p:spPr>
          <a:xfrm rot="5400000" flipH="1" flipV="1">
            <a:off x="8033385" y="4277360"/>
            <a:ext cx="387985" cy="2029460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2" name="도형 99"/>
          <p:cNvCxnSpPr/>
          <p:nvPr/>
        </p:nvCxnSpPr>
        <p:spPr>
          <a:xfrm>
            <a:off x="6703695" y="6282055"/>
            <a:ext cx="1751965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00785" y="3570605"/>
            <a:ext cx="3392170" cy="191643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100" name="도형 99"/>
          <p:cNvCxnSpPr/>
          <p:nvPr/>
        </p:nvCxnSpPr>
        <p:spPr>
          <a:xfrm flipH="1">
            <a:off x="4239260" y="4118610"/>
            <a:ext cx="1635125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도형 89"/>
          <p:cNvSpPr>
            <a:spLocks/>
          </p:cNvSpPr>
          <p:nvPr/>
        </p:nvSpPr>
        <p:spPr>
          <a:xfrm rot="5400000" flipH="1">
            <a:off x="6936740" y="1885950"/>
            <a:ext cx="219075" cy="1265555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346B93-72C6-3A45-833F-735F371A8A72}"/>
              </a:ext>
            </a:extLst>
          </p:cNvPr>
          <p:cNvSpPr txBox="1"/>
          <p:nvPr/>
        </p:nvSpPr>
        <p:spPr>
          <a:xfrm>
            <a:off x="1075055" y="733425"/>
            <a:ext cx="368490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+mj-lt"/>
              </a:rPr>
              <a:t>1.</a:t>
            </a:r>
            <a:r>
              <a:rPr kumimoji="1" lang="ko-KR" altLang="en-US" sz="3200" b="1" dirty="0">
                <a:latin typeface="+mj-lt"/>
              </a:rPr>
              <a:t> 회원정보수정</a:t>
            </a:r>
          </a:p>
          <a:p>
            <a:endParaRPr kumimoji="1" lang="en-US" altLang="ko-KR" sz="3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4B3708-F212-6F4F-AC41-371226959090}"/>
              </a:ext>
            </a:extLst>
          </p:cNvPr>
          <p:cNvSpPr txBox="1"/>
          <p:nvPr/>
        </p:nvSpPr>
        <p:spPr>
          <a:xfrm>
            <a:off x="1425575" y="1272540"/>
            <a:ext cx="258254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+mj-lt"/>
              </a:rPr>
              <a:t>1-1.</a:t>
            </a:r>
            <a:r>
              <a:rPr kumimoji="1" lang="ko-KR" altLang="en-US" sz="1400" b="1" dirty="0">
                <a:latin typeface="+mj-lt"/>
              </a:rPr>
              <a:t> 회원 정보 확인 및 수정</a:t>
            </a:r>
          </a:p>
          <a:p>
            <a:endParaRPr kumimoji="1" lang="en-US" altLang="ko-KR" sz="1400" b="1" dirty="0"/>
          </a:p>
        </p:txBody>
      </p:sp>
      <p:sp>
        <p:nvSpPr>
          <p:cNvPr id="4" name="직사각형 3"/>
          <p:cNvSpPr/>
          <p:nvPr/>
        </p:nvSpPr>
        <p:spPr>
          <a:xfrm>
            <a:off x="5874385" y="4065905"/>
            <a:ext cx="360045" cy="16637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852920" y="5486400"/>
            <a:ext cx="488950" cy="16637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52845" y="6198870"/>
            <a:ext cx="443865" cy="16637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96C52E06-1372-4684-B2CD-0664FF74F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679306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3FEBA496-79E0-4065-AFBE-C967F0E1D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43A12FD-8BA0-44B5-B8A8-7E449F2E57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AA709C2-6CDC-4F85-A516-78C67B3E8E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AD7D355-81F6-4C7B-93FD-77EA2EBA3C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E3CDAB3-C014-429E-8318-CEE9C9C589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7076855-8773-4BB7-AF73-2163151790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2E1C105-C14F-4027-AF00-7F5284B1FE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C1427A5-13F7-4D5D-89B5-1705BB41AE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7093097-74F4-49FB-9CB4-97B10F029A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A8B0142-8665-4BBE-AB86-D84DCACA40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D14560-D651-4061-A15A-B5489559E8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CF90DBC-6E7A-483E-80DA-92A5A1E7B6D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</a:t>
            </a:r>
            <a:r>
              <a:rPr lang="en-US" altLang="ko-KR"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1" name="도형 100"/>
          <p:cNvSpPr>
            <a:spLocks/>
          </p:cNvSpPr>
          <p:nvPr/>
        </p:nvSpPr>
        <p:spPr>
          <a:xfrm rot="0">
            <a:off x="-9525" y="473392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7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>
            <a:spLocks/>
          </p:cNvSpPr>
          <p:nvPr/>
        </p:nvSpPr>
        <p:spPr>
          <a:xfrm>
            <a:off x="8396605" y="2856230"/>
            <a:ext cx="3504565" cy="12001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진료 완료 후 후기작성 가능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후기테이블에서 </a:t>
            </a:r>
            <a:r>
              <a:rPr lang="ko-KR" altLang="en-US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예약번호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 조회해서 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후기 </a:t>
            </a:r>
            <a:r>
              <a:rPr lang="ko-KR" altLang="en-US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작성여부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 확인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직사각형 84"/>
          <p:cNvSpPr>
            <a:spLocks/>
          </p:cNvSpPr>
          <p:nvPr/>
        </p:nvSpPr>
        <p:spPr>
          <a:xfrm>
            <a:off x="8465185" y="4777105"/>
            <a:ext cx="3366135" cy="12001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예약 중인 진료는 취소 가능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예약 상태 업데이트 되어 테이블에 전달</a:t>
            </a:r>
            <a:endParaRPr lang="ko-KR" altLang="en-US" sz="1000" dirty="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8" name="직사각형 97"/>
          <p:cNvSpPr>
            <a:spLocks/>
          </p:cNvSpPr>
          <p:nvPr/>
        </p:nvSpPr>
        <p:spPr>
          <a:xfrm>
            <a:off x="7210425" y="1760220"/>
            <a:ext cx="4690110" cy="4140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내 진료 내역 확인 가능</a:t>
            </a:r>
            <a:endParaRPr lang="ko-KR" altLang="en-US" sz="1000" dirty="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734820"/>
            <a:ext cx="6535420" cy="2327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4169410"/>
            <a:ext cx="6551930" cy="2308860"/>
          </a:xfrm>
          <a:prstGeom prst="rect">
            <a:avLst/>
          </a:prstGeom>
        </p:spPr>
      </p:pic>
      <p:cxnSp>
        <p:nvCxnSpPr>
          <p:cNvPr id="37" name="도형 99"/>
          <p:cNvCxnSpPr/>
          <p:nvPr/>
        </p:nvCxnSpPr>
        <p:spPr>
          <a:xfrm flipH="1">
            <a:off x="7578725" y="3239135"/>
            <a:ext cx="908050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99"/>
          <p:cNvCxnSpPr/>
          <p:nvPr/>
        </p:nvCxnSpPr>
        <p:spPr>
          <a:xfrm flipH="1">
            <a:off x="7546340" y="5172075"/>
            <a:ext cx="963295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도형 99"/>
          <p:cNvCxnSpPr/>
          <p:nvPr/>
        </p:nvCxnSpPr>
        <p:spPr>
          <a:xfrm flipH="1">
            <a:off x="7210425" y="2004695"/>
            <a:ext cx="1097280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F346B93-72C6-3A45-833F-735F371A8A72}"/>
              </a:ext>
            </a:extLst>
          </p:cNvPr>
          <p:cNvSpPr txBox="1"/>
          <p:nvPr/>
        </p:nvSpPr>
        <p:spPr>
          <a:xfrm>
            <a:off x="1075055" y="733425"/>
            <a:ext cx="3684905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+mj-lt"/>
              </a:rPr>
              <a:t>2. </a:t>
            </a:r>
            <a:r>
              <a:rPr kumimoji="1" lang="ko-KR" altLang="en-US" sz="3200" b="1" dirty="0">
                <a:latin typeface="+mj-lt"/>
              </a:rPr>
              <a:t>진료 내역</a:t>
            </a:r>
          </a:p>
          <a:p>
            <a:pPr marL="514350" indent="-514350">
              <a:buAutoNum type="arabicPeriod"/>
            </a:pPr>
            <a:endParaRPr kumimoji="1" lang="en-US" altLang="ko-KR" sz="3200" b="1" dirty="0"/>
          </a:p>
        </p:txBody>
      </p:sp>
      <p:sp>
        <p:nvSpPr>
          <p:cNvPr id="38" name="직사각형 37"/>
          <p:cNvSpPr/>
          <p:nvPr/>
        </p:nvSpPr>
        <p:spPr>
          <a:xfrm>
            <a:off x="7101840" y="3132455"/>
            <a:ext cx="499110" cy="19685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042785" y="5100955"/>
            <a:ext cx="501015" cy="184785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C165F6EA-C245-40C9-B6DA-F20673684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679306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7977E17-E443-4B73-A56F-033CE1F1E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91594E9-9CD0-48C2-B98B-B2AFD87F7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227281F-CF50-49DC-AD7C-FA136E2CB9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02678A0-B5E1-4A54-9613-C0A116D3D4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CA4ABD6-F80F-4FBC-B37C-2DCBDCC0C2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D717FD1-1DD5-4596-9A21-F7CC2624A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3F2630E-BB61-4C13-BBD3-ECD19F7EDC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C553E2C-597E-465C-B956-91B05460CE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643A322-D710-462B-B0D9-8BA85D5FFB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F3D536E-5D97-437D-BB5D-7E9FCEA2BFE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6A95C10-119A-48FE-9170-8830D56E6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8007835-B4D5-4F3E-9CC5-8E167E9E06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9" name="도형 98"/>
          <p:cNvSpPr>
            <a:spLocks/>
          </p:cNvSpPr>
          <p:nvPr/>
        </p:nvSpPr>
        <p:spPr>
          <a:xfrm rot="0">
            <a:off x="-9525" y="473392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78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>
            <a:spLocks/>
          </p:cNvSpPr>
          <p:nvPr/>
        </p:nvSpPr>
        <p:spPr>
          <a:xfrm>
            <a:off x="8420100" y="4646295"/>
            <a:ext cx="3796030" cy="8312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내가 작성한 리뷰 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목록 확인 가능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제목을 클릭하면 </a:t>
            </a:r>
            <a:r>
              <a:rPr lang="ko-KR" altLang="en-US" sz="1600" b="1" dirty="0" err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리뷰글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 페이지로 이동</a:t>
            </a:r>
            <a:endParaRPr lang="ko-KR" altLang="en-US" sz="1000" dirty="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8" name="직사각형 97"/>
          <p:cNvSpPr>
            <a:spLocks/>
          </p:cNvSpPr>
          <p:nvPr/>
        </p:nvSpPr>
        <p:spPr>
          <a:xfrm>
            <a:off x="8712835" y="1878330"/>
            <a:ext cx="3128645" cy="8312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내 진료에 대해 병원에서 등록한 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rPr>
              <a:t>처방전 내역 확인 가능</a:t>
            </a:r>
            <a:endParaRPr lang="ko-KR" altLang="en-US" sz="1000" dirty="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00" name="도형 99"/>
          <p:cNvCxnSpPr/>
          <p:nvPr/>
        </p:nvCxnSpPr>
        <p:spPr>
          <a:xfrm flipH="1">
            <a:off x="4239260" y="4118610"/>
            <a:ext cx="1517650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0930" y="3571240"/>
            <a:ext cx="7331710" cy="21977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5055" y="883920"/>
            <a:ext cx="7345680" cy="233997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44" name="도형 99"/>
          <p:cNvCxnSpPr/>
          <p:nvPr/>
        </p:nvCxnSpPr>
        <p:spPr>
          <a:xfrm flipH="1">
            <a:off x="7526655" y="2338705"/>
            <a:ext cx="1097280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도형 87"/>
          <p:cNvSpPr>
            <a:spLocks/>
          </p:cNvSpPr>
          <p:nvPr/>
        </p:nvSpPr>
        <p:spPr>
          <a:xfrm rot="5400000" flipH="1">
            <a:off x="7331075" y="3524885"/>
            <a:ext cx="648335" cy="1447165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C941F-0B81-5640-A1A2-8D2D1A16C2A8}"/>
              </a:ext>
            </a:extLst>
          </p:cNvPr>
          <p:cNvSpPr txBox="1"/>
          <p:nvPr/>
        </p:nvSpPr>
        <p:spPr>
          <a:xfrm>
            <a:off x="8623935" y="871855"/>
            <a:ext cx="3568700" cy="615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400" b="1" dirty="0"/>
              <a:t>3. </a:t>
            </a:r>
            <a:r>
              <a:rPr kumimoji="1" lang="ko-KR" altLang="en-US" sz="3400" b="1" dirty="0"/>
              <a:t>처방전 내역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5C941F-0B81-5640-A1A2-8D2D1A16C2A8}"/>
              </a:ext>
            </a:extLst>
          </p:cNvPr>
          <p:cNvSpPr txBox="1"/>
          <p:nvPr/>
        </p:nvSpPr>
        <p:spPr>
          <a:xfrm>
            <a:off x="8623935" y="3767455"/>
            <a:ext cx="3568700" cy="615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400" b="1" dirty="0"/>
              <a:t>4. </a:t>
            </a:r>
            <a:r>
              <a:rPr kumimoji="1" lang="ko-KR" altLang="en-US" sz="3400" b="1" dirty="0"/>
              <a:t>내 리뷰 보기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6208B2B-B1F2-440A-A576-8C68A3FB4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679306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F79EAE3E-B04D-4A15-9FE0-EDCC1794A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A812452-FE19-4785-8C69-3170A7ED4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0E2C59F-73D9-49F5-A453-461BBFA4D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6EBDD8C-343B-4CE1-AC25-499CCF14E7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568D04A-EAF6-470F-B88F-D0F124299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C0F09CF-3F47-435E-9AB6-7F18F4EA55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46D8A0E-5FB8-467F-9571-BEB70EBD93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2A58597-F050-49E0-A68C-BFDA4061B1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C260210-E173-412F-9D12-6FBD42EC1B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9848DF9-8243-400A-ADA1-458E59C512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8BD65CE-587F-4548-9C3A-1D4B151A98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4B7FCFF-B793-40CA-9C69-0D7D3B01582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2635" cy="5003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</a:t>
            </a:r>
            <a:r>
              <a:rPr lang="en-US" altLang="ko-KR"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600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1" name="도형 100"/>
          <p:cNvSpPr>
            <a:spLocks/>
          </p:cNvSpPr>
          <p:nvPr/>
        </p:nvSpPr>
        <p:spPr>
          <a:xfrm rot="0">
            <a:off x="-9525" y="473392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5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-635" y="489585"/>
          <a:ext cx="773431" cy="6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/>
                <a:gridCol w="719455"/>
              </a:tblGrid>
              <a:tr h="54546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D7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  <a:endParaRPr lang="ko-KR" altLang="en-US" sz="700" kern="1200" b="0">
                        <a:solidFill>
                          <a:schemeClr val="tx2">
                            <a:lumMod val="7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lang="en-US" altLang="ko-KR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그림 40">
            <a:extLst>
              <a:ext uri="{FF2B5EF4-FFF2-40B4-BE49-F238E27FC236}">
                <a16:creationId xmlns:a16="http://schemas.microsoft.com/office/drawing/2014/main" id="{9616E21C-ED88-40B6-9060-30CB964EC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C8F7F13-CAA7-4D6E-9688-605A20CE6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9153F05-CBB0-4E56-9EFC-1AE462E7D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7A8B7E3-FE17-4568-B2AC-DE0DDED35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B0C549C-06E7-4D58-AAEF-F0341ACBD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5265B7C-1754-4F86-842A-859EEF9DC7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36E4325-70F6-43D0-ABD1-1E17C91D37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9C1EA09-C524-4FBA-8DFC-1C4D1644FF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137146C-469D-460D-A493-CA10CB25BC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B521647-7ADF-4700-97A5-5CC052F68A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314A241-FF13-495F-A41A-C3C134F199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DFD2FF1-8AD5-4479-ABEB-9FA24A76C4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</a:t>
            </a:r>
            <a:r>
              <a:rPr lang="en-US" altLang="ko-KR"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400" b="1" i="1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861060" y="605790"/>
            <a:ext cx="361124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>
                <a:latin typeface="맑은 고딕" charset="0"/>
                <a:ea typeface="맑은 고딕" charset="0"/>
                <a:cs typeface="+mn-cs"/>
              </a:rPr>
              <a:t>1. 역 할 분 담</a:t>
            </a:r>
          </a:p>
        </p:txBody>
      </p:sp>
      <p:sp>
        <p:nvSpPr>
          <p:cNvPr id="2" name="순서도: 지연 1">
            <a:extLst>
              <a:ext uri="{FF2B5EF4-FFF2-40B4-BE49-F238E27FC236}">
                <a16:creationId xmlns:a16="http://schemas.microsoft.com/office/drawing/2014/main" id="{732FDDA1-0AF4-4AB4-8D39-2FB661FF495A}"/>
              </a:ext>
            </a:extLst>
          </p:cNvPr>
          <p:cNvSpPr/>
          <p:nvPr/>
        </p:nvSpPr>
        <p:spPr>
          <a:xfrm>
            <a:off x="761365" y="1569720"/>
            <a:ext cx="1782445" cy="1498600"/>
          </a:xfrm>
          <a:prstGeom prst="flowChartDelay">
            <a:avLst/>
          </a:prstGeom>
          <a:solidFill>
            <a:srgbClr val="FC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+mj-lt"/>
              </a:rPr>
              <a:t>이종민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6C66C-16A7-4A3F-9284-69ED7E749FF9}"/>
              </a:ext>
            </a:extLst>
          </p:cNvPr>
          <p:cNvSpPr txBox="1"/>
          <p:nvPr/>
        </p:nvSpPr>
        <p:spPr>
          <a:xfrm>
            <a:off x="2683510" y="1676400"/>
            <a:ext cx="2696210" cy="128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 err="1">
                <a:solidFill>
                  <a:srgbClr val="BC8360"/>
                </a:solidFill>
              </a:rPr>
              <a:t>메인페이지</a:t>
            </a:r>
            <a:endParaRPr lang="en-US" altLang="ko-KR" b="1" dirty="0">
              <a:solidFill>
                <a:srgbClr val="BC83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BC8360"/>
                </a:solidFill>
              </a:rPr>
              <a:t>커뮤니티 페이지</a:t>
            </a:r>
            <a:endParaRPr lang="en-US" altLang="ko-KR" b="1" dirty="0">
              <a:solidFill>
                <a:srgbClr val="BC83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BC8360"/>
                </a:solidFill>
              </a:rPr>
              <a:t>채팅</a:t>
            </a:r>
            <a:endParaRPr lang="en-US" altLang="ko-KR" b="1" dirty="0">
              <a:solidFill>
                <a:srgbClr val="BC8360"/>
              </a:solidFill>
            </a:endParaRPr>
          </a:p>
        </p:txBody>
      </p:sp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003EADE4-825C-4598-90D2-1251B3F42480}"/>
              </a:ext>
            </a:extLst>
          </p:cNvPr>
          <p:cNvSpPr/>
          <p:nvPr/>
        </p:nvSpPr>
        <p:spPr>
          <a:xfrm>
            <a:off x="772795" y="3290570"/>
            <a:ext cx="1782445" cy="1498600"/>
          </a:xfrm>
          <a:prstGeom prst="flowChartDelay">
            <a:avLst/>
          </a:prstGeom>
          <a:solidFill>
            <a:srgbClr val="FF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+mj-lt"/>
              </a:rPr>
              <a:t>강지영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4538DE-12A4-41D2-9A59-5028404F1F8C}"/>
              </a:ext>
            </a:extLst>
          </p:cNvPr>
          <p:cNvSpPr txBox="1"/>
          <p:nvPr/>
        </p:nvSpPr>
        <p:spPr>
          <a:xfrm>
            <a:off x="2745740" y="3796030"/>
            <a:ext cx="2696210" cy="4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b="1" dirty="0">
                <a:solidFill>
                  <a:srgbClr val="BC8360"/>
                </a:solidFill>
              </a:rPr>
              <a:t> </a:t>
            </a:r>
            <a:r>
              <a:rPr lang="ko-KR" altLang="en-US" b="1" dirty="0">
                <a:solidFill>
                  <a:srgbClr val="BC8360"/>
                </a:solidFill>
              </a:rPr>
              <a:t>마이 페이지</a:t>
            </a:r>
            <a:endParaRPr lang="en-US" altLang="ko-KR" b="1" dirty="0">
              <a:solidFill>
                <a:srgbClr val="BC8360"/>
              </a:solidFill>
            </a:endParaRPr>
          </a:p>
        </p:txBody>
      </p:sp>
      <p:sp>
        <p:nvSpPr>
          <p:cNvPr id="48" name="순서도: 지연 47">
            <a:extLst>
              <a:ext uri="{FF2B5EF4-FFF2-40B4-BE49-F238E27FC236}">
                <a16:creationId xmlns:a16="http://schemas.microsoft.com/office/drawing/2014/main" id="{1F2A2F8F-1C9E-4973-84FC-5C4AFD8F0FD8}"/>
              </a:ext>
            </a:extLst>
          </p:cNvPr>
          <p:cNvSpPr/>
          <p:nvPr/>
        </p:nvSpPr>
        <p:spPr>
          <a:xfrm>
            <a:off x="772795" y="5089525"/>
            <a:ext cx="1782445" cy="1498600"/>
          </a:xfrm>
          <a:prstGeom prst="flowChartDelay">
            <a:avLst/>
          </a:prstGeom>
          <a:solidFill>
            <a:srgbClr val="F8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+mj-lt"/>
              </a:rPr>
              <a:t>홍은설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E62D63-9CAE-4A4C-BB32-788D36F40C25}"/>
              </a:ext>
            </a:extLst>
          </p:cNvPr>
          <p:cNvSpPr txBox="1"/>
          <p:nvPr/>
        </p:nvSpPr>
        <p:spPr>
          <a:xfrm>
            <a:off x="2745740" y="5084445"/>
            <a:ext cx="3021965" cy="128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BC8360"/>
                </a:solidFill>
              </a:rPr>
              <a:t>예약하기</a:t>
            </a:r>
            <a:endParaRPr lang="en-US" altLang="ko-KR" b="1" dirty="0">
              <a:solidFill>
                <a:srgbClr val="BC83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BC8360"/>
                </a:solidFill>
              </a:rPr>
              <a:t>병원페이지</a:t>
            </a:r>
            <a:r>
              <a:rPr lang="en-US" altLang="ko-KR" b="1" dirty="0">
                <a:solidFill>
                  <a:srgbClr val="BC8360"/>
                </a:solidFill>
              </a:rPr>
              <a:t>/</a:t>
            </a:r>
            <a:r>
              <a:rPr lang="ko-KR" altLang="en-US" b="1" dirty="0">
                <a:solidFill>
                  <a:srgbClr val="BC8360"/>
                </a:solidFill>
              </a:rPr>
              <a:t>이벤트등록</a:t>
            </a:r>
            <a:endParaRPr lang="en-US" altLang="ko-KR" b="1" dirty="0">
              <a:solidFill>
                <a:srgbClr val="BC83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rgbClr val="BC8360"/>
                </a:solidFill>
              </a:rPr>
              <a:t>이벤트페이지</a:t>
            </a:r>
            <a:endParaRPr lang="en-US" altLang="ko-KR" b="1" dirty="0">
              <a:solidFill>
                <a:srgbClr val="BC8360"/>
              </a:solidFill>
            </a:endParaRPr>
          </a:p>
        </p:txBody>
      </p:sp>
      <p:sp>
        <p:nvSpPr>
          <p:cNvPr id="11" name="순서도: 지연 10">
            <a:extLst>
              <a:ext uri="{FF2B5EF4-FFF2-40B4-BE49-F238E27FC236}">
                <a16:creationId xmlns:a16="http://schemas.microsoft.com/office/drawing/2014/main" id="{EDE0D8C4-DC21-4913-A28E-BACB7FEE606F}"/>
              </a:ext>
            </a:extLst>
          </p:cNvPr>
          <p:cNvSpPr/>
          <p:nvPr/>
        </p:nvSpPr>
        <p:spPr>
          <a:xfrm flipH="1">
            <a:off x="10398125" y="1569720"/>
            <a:ext cx="1781810" cy="1497330"/>
          </a:xfrm>
          <a:prstGeom prst="flowChartDelay">
            <a:avLst/>
          </a:prstGeom>
          <a:solidFill>
            <a:srgbClr val="F98F8F"/>
          </a:solidFill>
          <a:ln>
            <a:noFill/>
          </a:ln>
          <a:scene3d>
            <a:camera prst="orthographicFront">
              <a:rot lat="30000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2800" b="1" dirty="0">
                <a:latin typeface="+mj-lt"/>
              </a:rPr>
              <a:t>이예은</a:t>
            </a:r>
          </a:p>
        </p:txBody>
      </p:sp>
      <p:sp>
        <p:nvSpPr>
          <p:cNvPr id="55" name="순서도: 지연 54">
            <a:extLst>
              <a:ext uri="{FF2B5EF4-FFF2-40B4-BE49-F238E27FC236}">
                <a16:creationId xmlns:a16="http://schemas.microsoft.com/office/drawing/2014/main" id="{016AB70C-483B-499C-83FC-E37CBB437573}"/>
              </a:ext>
            </a:extLst>
          </p:cNvPr>
          <p:cNvSpPr/>
          <p:nvPr/>
        </p:nvSpPr>
        <p:spPr>
          <a:xfrm flipH="1">
            <a:off x="10398125" y="3286125"/>
            <a:ext cx="1781810" cy="1497330"/>
          </a:xfrm>
          <a:prstGeom prst="flowChartDelay">
            <a:avLst/>
          </a:prstGeom>
          <a:solidFill>
            <a:srgbClr val="FF5D5D"/>
          </a:solidFill>
          <a:ln>
            <a:noFill/>
          </a:ln>
          <a:scene3d>
            <a:camera prst="orthographicFront">
              <a:rot lat="30000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2800" b="1" dirty="0" err="1">
                <a:latin typeface="+mj-lt"/>
              </a:rPr>
              <a:t>양지수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56" name="순서도: 지연 55">
            <a:extLst>
              <a:ext uri="{FF2B5EF4-FFF2-40B4-BE49-F238E27FC236}">
                <a16:creationId xmlns:a16="http://schemas.microsoft.com/office/drawing/2014/main" id="{C62688C8-DCEE-49E9-968F-D816D5265E81}"/>
              </a:ext>
            </a:extLst>
          </p:cNvPr>
          <p:cNvSpPr/>
          <p:nvPr/>
        </p:nvSpPr>
        <p:spPr>
          <a:xfrm flipH="1">
            <a:off x="10398125" y="5118735"/>
            <a:ext cx="1781810" cy="1497330"/>
          </a:xfrm>
          <a:prstGeom prst="flowChartDelay">
            <a:avLst/>
          </a:prstGeom>
          <a:solidFill>
            <a:srgbClr val="FF4747"/>
          </a:solidFill>
          <a:ln>
            <a:noFill/>
          </a:ln>
          <a:scene3d>
            <a:camera prst="orthographicFront">
              <a:rot lat="30000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2800" b="1" dirty="0" err="1">
                <a:latin typeface="+mj-lt"/>
              </a:rPr>
              <a:t>조형원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78B6B-E7D6-40E8-BA80-6DE74FF865F8}"/>
              </a:ext>
            </a:extLst>
          </p:cNvPr>
          <p:cNvSpPr txBox="1"/>
          <p:nvPr/>
        </p:nvSpPr>
        <p:spPr>
          <a:xfrm>
            <a:off x="7562850" y="1652905"/>
            <a:ext cx="2696210" cy="128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공지사항 페이지  ◆</a:t>
            </a:r>
            <a:endParaRPr lang="en-US" altLang="ko-KR" b="1" dirty="0">
              <a:solidFill>
                <a:srgbClr val="BC8360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메인 페이지  ◆</a:t>
            </a: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커뮤니티 페이지  ◆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7E275F-A269-4F1A-9962-2D61B86699E8}"/>
              </a:ext>
            </a:extLst>
          </p:cNvPr>
          <p:cNvSpPr txBox="1"/>
          <p:nvPr/>
        </p:nvSpPr>
        <p:spPr>
          <a:xfrm>
            <a:off x="7033895" y="3290570"/>
            <a:ext cx="3225165" cy="128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로그인 및 회원가입  ◆</a:t>
            </a:r>
            <a:endParaRPr lang="en-US" altLang="ko-KR" b="1" dirty="0">
              <a:solidFill>
                <a:srgbClr val="BC8360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아이디</a:t>
            </a:r>
            <a:r>
              <a:rPr lang="en-US" altLang="ko-KR" b="1" dirty="0">
                <a:solidFill>
                  <a:srgbClr val="BC8360"/>
                </a:solidFill>
                <a:latin typeface="+mj-lt"/>
              </a:rPr>
              <a:t>/</a:t>
            </a: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비밀번호 찾기  ◆</a:t>
            </a: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카카오 로그인  ◆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0E5C20-3B97-4B4A-B056-DC7D4F5BBA81}"/>
              </a:ext>
            </a:extLst>
          </p:cNvPr>
          <p:cNvSpPr txBox="1"/>
          <p:nvPr/>
        </p:nvSpPr>
        <p:spPr>
          <a:xfrm>
            <a:off x="7112635" y="5404485"/>
            <a:ext cx="3225165" cy="86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병원</a:t>
            </a:r>
            <a:r>
              <a:rPr lang="en-US" altLang="ko-KR" b="1" dirty="0">
                <a:solidFill>
                  <a:srgbClr val="BC8360"/>
                </a:solidFill>
                <a:latin typeface="+mj-lt"/>
              </a:rPr>
              <a:t>/</a:t>
            </a: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약국 지도 및 검색  ◆</a:t>
            </a:r>
            <a:endParaRPr lang="en-US" altLang="ko-KR" b="1" dirty="0">
              <a:solidFill>
                <a:srgbClr val="BC8360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rgbClr val="BC8360"/>
                </a:solidFill>
                <a:latin typeface="+mj-lt"/>
              </a:rPr>
              <a:t>관리자 페이지 ◆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BB6DDE-FCC8-40B9-A62D-777F4F1B4D1A}"/>
              </a:ext>
            </a:extLst>
          </p:cNvPr>
          <p:cNvSpPr/>
          <p:nvPr/>
        </p:nvSpPr>
        <p:spPr>
          <a:xfrm>
            <a:off x="6130925" y="1869440"/>
            <a:ext cx="128905" cy="915670"/>
          </a:xfrm>
          <a:prstGeom prst="rect">
            <a:avLst/>
          </a:prstGeom>
          <a:solidFill>
            <a:srgbClr val="FF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53B0B2C-38D0-4AAB-80BD-D7A25CB7B06C}"/>
              </a:ext>
            </a:extLst>
          </p:cNvPr>
          <p:cNvSpPr/>
          <p:nvPr/>
        </p:nvSpPr>
        <p:spPr>
          <a:xfrm>
            <a:off x="6130925" y="3534410"/>
            <a:ext cx="128905" cy="915670"/>
          </a:xfrm>
          <a:prstGeom prst="rect">
            <a:avLst/>
          </a:prstGeom>
          <a:solidFill>
            <a:srgbClr val="FF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9E4F22-7473-475D-BF9D-DF75BA4EC504}"/>
              </a:ext>
            </a:extLst>
          </p:cNvPr>
          <p:cNvSpPr/>
          <p:nvPr/>
        </p:nvSpPr>
        <p:spPr>
          <a:xfrm>
            <a:off x="6130925" y="5249545"/>
            <a:ext cx="128905" cy="915670"/>
          </a:xfrm>
          <a:prstGeom prst="rect">
            <a:avLst/>
          </a:prstGeom>
          <a:solidFill>
            <a:srgbClr val="FF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도형 69"/>
          <p:cNvSpPr>
            <a:spLocks/>
          </p:cNvSpPr>
          <p:nvPr/>
        </p:nvSpPr>
        <p:spPr>
          <a:xfrm rot="0">
            <a:off x="-9525" y="49847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2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2106930" y="1143000"/>
            <a:ext cx="2551430" cy="7086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공지사항</a:t>
            </a:r>
            <a:endParaRPr lang="ko-KR" altLang="en-US" sz="4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597660" y="2495550"/>
            <a:ext cx="357060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공지사항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047875" y="3183890"/>
            <a:ext cx="2802890" cy="3079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1-1. 메인페이지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>
            <a:off x="2057400" y="3595370"/>
            <a:ext cx="239649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1-2. 글쓰기 페이지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2057400" y="4052570"/>
            <a:ext cx="2132330" cy="3079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1-3. 상세페이지 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02835" y="690880"/>
            <a:ext cx="6055995" cy="316865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02835" y="3705860"/>
            <a:ext cx="6055995" cy="281368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48AABA4-E93D-4EBE-9226-64024AF4A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4086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AEA0980E-5D93-4455-BBDF-EA2ED471D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9E50C3-0E24-4BA1-B4A3-EA0540909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41FBA8B-C068-4656-AB8D-C3E64EFFA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51E1740-CCB2-4E47-BC5E-9665AD93A3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36E319F-6E00-465A-B160-4FCBD1C3F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A3464CB-2BF4-4764-BD9A-7A20FE877C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36AE105-AE30-4D95-855B-5124AB5727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ABF9772-BDED-4F7C-9DC7-E989675C62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A19F7D7-8C2A-4C9E-A6DC-C09366C730B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456E7C6-A8CE-4968-AEF4-C5E3E9AD20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A98EEA7-5DBE-4C46-BEB9-BD4FE85A31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36F393-5353-4C63-BC46-C76E402D695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905" cy="5016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11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</a:t>
            </a:r>
            <a:r>
              <a:rPr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 rot="0">
            <a:off x="-9525" y="526796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도형 82"/>
          <p:cNvSpPr>
            <a:spLocks/>
          </p:cNvSpPr>
          <p:nvPr/>
        </p:nvSpPr>
        <p:spPr>
          <a:xfrm>
            <a:off x="7574280" y="1238885"/>
            <a:ext cx="2070735" cy="4616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관리자 로그인</a:t>
            </a: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8" name="도형 97"/>
          <p:cNvSpPr>
            <a:spLocks/>
          </p:cNvSpPr>
          <p:nvPr/>
        </p:nvSpPr>
        <p:spPr>
          <a:xfrm>
            <a:off x="1142365" y="1377315"/>
            <a:ext cx="2174875" cy="4616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일반회원 로그인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5685" y="1949450"/>
            <a:ext cx="4072890" cy="284670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107" name="도형 106"/>
          <p:cNvSpPr>
            <a:spLocks/>
          </p:cNvSpPr>
          <p:nvPr/>
        </p:nvSpPr>
        <p:spPr>
          <a:xfrm>
            <a:off x="4431030" y="1950085"/>
            <a:ext cx="648335" cy="278765"/>
          </a:xfrm>
          <a:prstGeom prst="roundRect">
            <a:avLst/>
          </a:prstGeom>
          <a:noFill/>
          <a:ln w="19050" cap="flat" cmpd="thickThin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42225" y="1870075"/>
            <a:ext cx="4050665" cy="292036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09" name="도형 108"/>
          <p:cNvSpPr>
            <a:spLocks/>
          </p:cNvSpPr>
          <p:nvPr/>
        </p:nvSpPr>
        <p:spPr>
          <a:xfrm>
            <a:off x="10617835" y="1875155"/>
            <a:ext cx="1085850" cy="262890"/>
          </a:xfrm>
          <a:prstGeom prst="roundRect">
            <a:avLst/>
          </a:prstGeom>
          <a:noFill/>
          <a:ln w="19050" cap="flat" cmpd="thickThin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1" name="도형 110"/>
          <p:cNvSpPr>
            <a:spLocks/>
          </p:cNvSpPr>
          <p:nvPr/>
        </p:nvSpPr>
        <p:spPr>
          <a:xfrm>
            <a:off x="359410" y="867410"/>
            <a:ext cx="3271520" cy="4616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공지사항 메인 페이지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54" r="13203" b="444"/>
          <a:stretch>
            <a:fillRect/>
          </a:stretch>
        </p:blipFill>
        <p:spPr>
          <a:xfrm>
            <a:off x="1071880" y="5095240"/>
            <a:ext cx="4923790" cy="121539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89" t="617" r="14375"/>
          <a:stretch>
            <a:fillRect/>
          </a:stretch>
        </p:blipFill>
        <p:spPr>
          <a:xfrm>
            <a:off x="6619875" y="5115560"/>
            <a:ext cx="5175885" cy="116205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14" name="도형 113"/>
          <p:cNvSpPr>
            <a:spLocks/>
          </p:cNvSpPr>
          <p:nvPr/>
        </p:nvSpPr>
        <p:spPr>
          <a:xfrm>
            <a:off x="10782935" y="4196080"/>
            <a:ext cx="485775" cy="229235"/>
          </a:xfrm>
          <a:prstGeom prst="roundRect">
            <a:avLst/>
          </a:prstGeom>
          <a:noFill/>
          <a:ln w="22225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" name="도형 114"/>
          <p:cNvSpPr>
            <a:spLocks/>
          </p:cNvSpPr>
          <p:nvPr/>
        </p:nvSpPr>
        <p:spPr>
          <a:xfrm>
            <a:off x="4571365" y="5901690"/>
            <a:ext cx="1433195" cy="435610"/>
          </a:xfrm>
          <a:prstGeom prst="roundRect">
            <a:avLst/>
          </a:prstGeom>
          <a:noFill/>
          <a:ln w="254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6" name="도형 115"/>
          <p:cNvSpPr>
            <a:spLocks/>
          </p:cNvSpPr>
          <p:nvPr/>
        </p:nvSpPr>
        <p:spPr>
          <a:xfrm>
            <a:off x="10369550" y="5843905"/>
            <a:ext cx="1433195" cy="435610"/>
          </a:xfrm>
          <a:prstGeom prst="roundRect">
            <a:avLst/>
          </a:prstGeom>
          <a:noFill/>
          <a:ln w="254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2" name="도형 81"/>
          <p:cNvSpPr>
            <a:spLocks/>
          </p:cNvSpPr>
          <p:nvPr/>
        </p:nvSpPr>
        <p:spPr>
          <a:xfrm>
            <a:off x="4607560" y="2654935"/>
            <a:ext cx="3496310" cy="23063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관리자로 로그인한 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공지사항 페이지로 오면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글쓰기 버튼이 나타난다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관리자로 로그인해야만 게시글을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삭제할 수 있다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28D2FE96-86AF-46A7-BEAD-712CAEF52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63931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1386D1CB-C29F-4AC0-B2DF-762CA9681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B88E1FF-1770-4124-AFD3-DD827D8D8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855BA53-6E9D-4B2E-8815-389FF8C2D6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AD3EEA-7F66-485C-9A7F-6D5B483062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FD120F9-F468-4C9F-95D1-EB95D4DAEE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74C99E0-9A7E-4441-A028-6D1C65F17D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4CF2849-6209-4894-B57A-DE9D260AEB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0A6FD1F-F28F-4094-8E41-BD948CFA30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5F99EBF-A666-4F8B-B1EB-6B046DEF99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163C04D-3FC2-4B7E-AC4D-259F98523C8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D986916-1C66-4834-892D-75B0197270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6A3216E-3645-4535-A80C-4D7EA2310B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</a:t>
            </a:r>
            <a:r>
              <a:rPr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" name="도형 116"/>
          <p:cNvSpPr>
            <a:spLocks/>
          </p:cNvSpPr>
          <p:nvPr/>
        </p:nvSpPr>
        <p:spPr>
          <a:xfrm rot="0">
            <a:off x="-9525" y="526796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88415" y="2010410"/>
            <a:ext cx="6893560" cy="3648075"/>
          </a:xfrm>
          <a:prstGeom prst="rect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98" name="도형 97"/>
          <p:cNvSpPr>
            <a:spLocks/>
          </p:cNvSpPr>
          <p:nvPr/>
        </p:nvSpPr>
        <p:spPr>
          <a:xfrm>
            <a:off x="1099185" y="913765"/>
            <a:ext cx="3271520" cy="4616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공지사항  메인 페이지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>
            <a:off x="8312150" y="2686050"/>
            <a:ext cx="3826510" cy="83058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한페이지에 10개의 목록이 보이게 구현.  글을 클릭하여 보면 조회수가 늘어난다.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" name="도형 121"/>
          <p:cNvSpPr>
            <a:spLocks/>
          </p:cNvSpPr>
          <p:nvPr/>
        </p:nvSpPr>
        <p:spPr>
          <a:xfrm>
            <a:off x="8311515" y="4088130"/>
            <a:ext cx="3754755" cy="156845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한 블록에 3개의 페이지만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보일수 있도록 구현.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글을 선택하고 다시돌아오면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원래 페이지로 돌아올 수있도록 구현.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" name="도형 122"/>
          <p:cNvSpPr>
            <a:spLocks/>
          </p:cNvSpPr>
          <p:nvPr/>
        </p:nvSpPr>
        <p:spPr>
          <a:xfrm>
            <a:off x="1160780" y="2072005"/>
            <a:ext cx="7172325" cy="2992755"/>
          </a:xfrm>
          <a:prstGeom prst="bracePair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4" name="도형 123"/>
          <p:cNvSpPr>
            <a:spLocks/>
          </p:cNvSpPr>
          <p:nvPr/>
        </p:nvSpPr>
        <p:spPr>
          <a:xfrm>
            <a:off x="4267200" y="5319395"/>
            <a:ext cx="1007745" cy="287655"/>
          </a:xfrm>
          <a:prstGeom prst="roundRect">
            <a:avLst/>
          </a:prstGeom>
          <a:noFill/>
          <a:ln w="19050" cap="flat" cmpd="sng">
            <a:solidFill>
              <a:srgbClr val="E80074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C6D9489A-90F9-4A8A-8793-69532ADB5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63931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6104463D-3E68-4D69-9723-AEF628B68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40059D-585F-4D17-99EF-CBEEF9CF7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56329B-E33D-4F91-A2AD-4A9F142BB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AE18FB0-10B2-4092-9C8B-C112C9743E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3723FDC-59DF-4722-AC23-D013BED51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E0C9BD-8C5D-41D8-86E1-3D572E1207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91DA2DE-413C-45BD-BD80-77FC21D763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7FC4C96-3DC1-484E-8952-F9C58779D8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2AEC24B-5FBE-45AC-8C5A-E87DE3E632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4A985E4-CD41-4850-9E45-64FB55C686D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7D5B2AE-DD70-4BA4-B470-07CFCD98AD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CB8D7D6-7403-4510-8DC0-E7B6F56AEC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4540" cy="5022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372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5" name="도형 124"/>
          <p:cNvSpPr>
            <a:spLocks/>
          </p:cNvSpPr>
          <p:nvPr/>
        </p:nvSpPr>
        <p:spPr>
          <a:xfrm rot="0">
            <a:off x="-9525" y="526796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도형 97"/>
          <p:cNvSpPr>
            <a:spLocks/>
          </p:cNvSpPr>
          <p:nvPr/>
        </p:nvSpPr>
        <p:spPr>
          <a:xfrm>
            <a:off x="1099185" y="913765"/>
            <a:ext cx="3270885" cy="4616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 글쓰기 페이지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59200" y="2116455"/>
            <a:ext cx="4297045" cy="4313555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06115" y="1511935"/>
            <a:ext cx="5302250" cy="355600"/>
          </a:xfrm>
          <a:prstGeom prst="rect">
            <a:avLst/>
          </a:prstGeom>
          <a:noFill/>
          <a:ln w="9525" cap="flat" cmpd="sng">
            <a:noFill/>
            <a:prstDash/>
            <a:round/>
          </a:ln>
        </p:spPr>
      </p:pic>
      <p:sp>
        <p:nvSpPr>
          <p:cNvPr id="82" name="도형 81"/>
          <p:cNvSpPr>
            <a:spLocks/>
          </p:cNvSpPr>
          <p:nvPr/>
        </p:nvSpPr>
        <p:spPr>
          <a:xfrm>
            <a:off x="4512310" y="1985645"/>
            <a:ext cx="2853690" cy="46228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네이버 스마트 에디터사용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" name="도형 112"/>
          <p:cNvSpPr>
            <a:spLocks/>
          </p:cNvSpPr>
          <p:nvPr/>
        </p:nvSpPr>
        <p:spPr>
          <a:xfrm>
            <a:off x="4054475" y="2594610"/>
            <a:ext cx="3789045" cy="3364230"/>
          </a:xfrm>
          <a:prstGeom prst="rect">
            <a:avLst/>
          </a:prstGeom>
          <a:noFill/>
          <a:ln w="25400" cap="flat" cmpd="sng">
            <a:solidFill>
              <a:srgbClr val="FF006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>
            <a:off x="4685030" y="4782820"/>
            <a:ext cx="2640965" cy="8299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리스트를 누르면 공지사항 목록으로 돌아간다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" name="도형 114"/>
          <p:cNvSpPr>
            <a:spLocks/>
          </p:cNvSpPr>
          <p:nvPr/>
        </p:nvSpPr>
        <p:spPr>
          <a:xfrm>
            <a:off x="8100060" y="3145790"/>
            <a:ext cx="4059555" cy="15678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제목,내용 둘다 작성해야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저장버튼을 누르면 form을 이용해서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서버에 전송된다.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전송되면 목록으로 돌아간다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6" name="도형 115"/>
          <p:cNvCxnSpPr/>
          <p:nvPr/>
        </p:nvCxnSpPr>
        <p:spPr>
          <a:xfrm>
            <a:off x="6659245" y="5679440"/>
            <a:ext cx="1905" cy="53784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도형 116"/>
          <p:cNvSpPr>
            <a:spLocks/>
          </p:cNvSpPr>
          <p:nvPr/>
        </p:nvSpPr>
        <p:spPr>
          <a:xfrm rot="5400000">
            <a:off x="7966075" y="4061460"/>
            <a:ext cx="1513205" cy="2815590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A7BCDEF-75C3-47DC-BC09-D9C76125D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63931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6C9FF20E-92F4-48C1-AD4B-3C21D0AE7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4C1E244-6699-4B87-895C-E7EBF0183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AEDAED-6852-4ECB-A493-C0C8C622C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98003AB-E239-4028-9105-14F7E91A6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A180DC5-D0B5-4DCB-B942-D1F43927F6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9E38B96-BDA8-434F-97F7-0B8C0939A6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3D5570-E78E-4F82-ACCD-4706F07C23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5CC2568-1387-4E96-B814-DB0B9BFBAE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A798C8B-DE24-48F2-A2F4-2DEAA1009A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A4B302B-6D7A-42A8-86E7-920D105840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72A66A6-BBD8-4B60-B939-34C5A30365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3E2A579-A842-4EC3-A21B-1C5F983F385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905" cy="5016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11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" name="도형 117"/>
          <p:cNvSpPr>
            <a:spLocks/>
          </p:cNvSpPr>
          <p:nvPr/>
        </p:nvSpPr>
        <p:spPr>
          <a:xfrm rot="0">
            <a:off x="-9525" y="526796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7630" y="5401310"/>
            <a:ext cx="9486265" cy="1359535"/>
          </a:xfrm>
          <a:prstGeom prst="rect">
            <a:avLst/>
          </a:prstGeom>
          <a:noFill/>
        </p:spPr>
      </p:pic>
      <p:sp>
        <p:nvSpPr>
          <p:cNvPr id="98" name="도형 97"/>
          <p:cNvSpPr>
            <a:spLocks/>
          </p:cNvSpPr>
          <p:nvPr/>
        </p:nvSpPr>
        <p:spPr>
          <a:xfrm>
            <a:off x="1099185" y="913765"/>
            <a:ext cx="3271520" cy="4616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공지사항 상세 페이지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57805" y="1394460"/>
            <a:ext cx="6581140" cy="416687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14" name="도형 113"/>
          <p:cNvSpPr>
            <a:spLocks/>
          </p:cNvSpPr>
          <p:nvPr/>
        </p:nvSpPr>
        <p:spPr>
          <a:xfrm>
            <a:off x="8700135" y="2683510"/>
            <a:ext cx="3242945" cy="8299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이전글과 다음글로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이동할 수 있도록 하단에 구현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0" name="도형 119"/>
          <p:cNvSpPr>
            <a:spLocks/>
          </p:cNvSpPr>
          <p:nvPr/>
        </p:nvSpPr>
        <p:spPr>
          <a:xfrm rot="5400000">
            <a:off x="6706870" y="2415540"/>
            <a:ext cx="2432685" cy="4559300"/>
          </a:xfrm>
          <a:prstGeom prst="curvedConnector2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0D38955B-3451-42B4-A677-2FEB39046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63931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5B8D553F-F532-4F2A-A9BD-327108315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0364116-1C61-4455-B11E-E62CDCB40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FF60AF2-556D-4BC6-9EDA-967C37128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3A22775-4F22-4F13-969C-A25942817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EE03DE3-97B1-441A-BD49-A844E13B9B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6A39B9B-9498-4F55-94DD-8F523D8D4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BFD41E6-B8EB-438C-9B6A-63E4181D02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4622E20-2455-48C7-8A3E-D4433BA5E2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AED77A7-68F2-45B4-8723-FA84F89DE7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0F06B67-2CF4-483B-BC80-67FCD62511D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53C4F9A-D97E-4EEC-A6A1-74E5150AE0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C0BFDA8-B05D-4CCB-BFE4-4979F91FD7C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4540" cy="5022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372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" name="도형 120"/>
          <p:cNvSpPr>
            <a:spLocks/>
          </p:cNvSpPr>
          <p:nvPr/>
        </p:nvSpPr>
        <p:spPr>
          <a:xfrm rot="0">
            <a:off x="-9525" y="526796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2106930" y="911860"/>
            <a:ext cx="2550160" cy="7086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커뮤니티</a:t>
            </a:r>
            <a:endParaRPr lang="ko-KR" altLang="en-US" sz="4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1146810"/>
            <a:ext cx="5306695" cy="500888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1597660" y="1953260"/>
            <a:ext cx="356933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후기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1650365" y="4227195"/>
            <a:ext cx="356933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2. 1:1대화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057400" y="2595880"/>
            <a:ext cx="213106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1-1. 후기 목록 페이지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>
            <a:off x="2057400" y="3053080"/>
            <a:ext cx="213106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1-2. 후기 상세페이지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2057400" y="3510280"/>
            <a:ext cx="213106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1-3. 후기 작성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2112010" y="5025390"/>
            <a:ext cx="213106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2-1. 채팅 구조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2112010" y="5482590"/>
            <a:ext cx="213106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2-2. 대화 목록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>
            <a:off x="2112010" y="5939790"/>
            <a:ext cx="213106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2-3. 대화방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2F50170-DDD5-4C5A-85B4-3C56C8868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99557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2330B26E-A837-4412-88D3-B406FA086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457BCD9-4D02-4B02-BB7B-FCB5AFD68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937710A-1A6E-4AF3-BEA6-9BD0693DC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2F5E72E-6F91-496C-BCE6-BC04F16AD9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B9600A7-C664-4300-A585-7B5CC99859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CA12B0B-03D2-4F4E-9D9B-C7C63710AF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60A25F1-38AB-428C-96C9-872998F04E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3A12E7F-6663-4838-AAFC-72C4B1BD48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71BA097-12B1-4A53-9CC7-22E28C17F0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19880FB-C5EC-41BE-8F4A-38AF8619065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2B952E8-671C-46FF-822D-492E1654F98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2FFC0A2-C9AF-40FC-8FBE-035602BEDCA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52"/>
          <p:cNvSpPr>
            <a:spLocks/>
          </p:cNvSpPr>
          <p:nvPr/>
        </p:nvSpPr>
        <p:spPr>
          <a:xfrm rot="0">
            <a:off x="-9525" y="580199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5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1. 후기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75055" y="1452880"/>
            <a:ext cx="161798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1-1. 후기 목록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30" y="1071880"/>
            <a:ext cx="7082155" cy="534098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37" name="도형 36"/>
          <p:cNvCxnSpPr/>
          <p:nvPr/>
        </p:nvCxnSpPr>
        <p:spPr>
          <a:xfrm>
            <a:off x="1508760" y="3883660"/>
            <a:ext cx="1106805" cy="446405"/>
          </a:xfrm>
          <a:prstGeom prst="curvedConnector3">
            <a:avLst>
              <a:gd name="adj1" fmla="val -1542"/>
            </a:avLst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도형 37"/>
          <p:cNvSpPr>
            <a:spLocks/>
          </p:cNvSpPr>
          <p:nvPr/>
        </p:nvSpPr>
        <p:spPr>
          <a:xfrm>
            <a:off x="615950" y="3006090"/>
            <a:ext cx="1956435" cy="106045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해시태그를 통한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검색기능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9" name="도형 38"/>
          <p:cNvCxnSpPr/>
          <p:nvPr/>
        </p:nvCxnSpPr>
        <p:spPr>
          <a:xfrm rot="10800000" flipV="1">
            <a:off x="9568815" y="3575050"/>
            <a:ext cx="1190625" cy="481965"/>
          </a:xfrm>
          <a:prstGeom prst="curvedConnector3">
            <a:avLst>
              <a:gd name="adj1" fmla="val 1486"/>
            </a:avLst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도형 39"/>
          <p:cNvSpPr>
            <a:spLocks/>
          </p:cNvSpPr>
          <p:nvPr/>
        </p:nvSpPr>
        <p:spPr>
          <a:xfrm>
            <a:off x="9826625" y="2023110"/>
            <a:ext cx="1956435" cy="17983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페이징을 이용한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무한 스크롤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(스크롤시에 목록이 추가된다)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1" name="도형 40"/>
          <p:cNvCxnSpPr/>
          <p:nvPr/>
        </p:nvCxnSpPr>
        <p:spPr>
          <a:xfrm flipH="1">
            <a:off x="8958580" y="5469255"/>
            <a:ext cx="995045" cy="63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41"/>
          <p:cNvSpPr>
            <a:spLocks/>
          </p:cNvSpPr>
          <p:nvPr/>
        </p:nvSpPr>
        <p:spPr>
          <a:xfrm>
            <a:off x="10010140" y="4744085"/>
            <a:ext cx="1956435" cy="14293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후기목록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카드를 클릭시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상세페이지로 이동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3" name="도형 42"/>
          <p:cNvCxnSpPr/>
          <p:nvPr/>
        </p:nvCxnSpPr>
        <p:spPr>
          <a:xfrm flipV="1">
            <a:off x="2545080" y="5480685"/>
            <a:ext cx="433070" cy="952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도형 43"/>
          <p:cNvSpPr>
            <a:spLocks/>
          </p:cNvSpPr>
          <p:nvPr/>
        </p:nvSpPr>
        <p:spPr>
          <a:xfrm>
            <a:off x="730885" y="5069205"/>
            <a:ext cx="1957070" cy="1060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특정 글자수 이상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... 으로 표현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0FCB7B0-60F0-4225-AAFC-06F065B14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1413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614D3C5E-68F4-42F3-B464-E4C1C2B3B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4883B13-3AE4-4CC6-8619-E2E1BC9F6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949807C-40A7-46CC-B123-DD417FAC8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2EB4970-8586-430A-85F4-F02121EB83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9737CE2-C02A-4155-AA2C-CDD5C5619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C28F5F8-BF1E-4671-ABD0-CA51399491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5D66C52-0CDE-4298-92EE-32370B9F8E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3875CB4A-5F74-47D2-92EC-E0D15BE0B4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684B6E9-3453-4CDD-A628-15B22C22CB1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8F7A535-3B58-404A-A935-B2EDDAECA3E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C529BB0-47B1-4BF6-B5DF-81355ED2CE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5C290318-46CE-4FB4-BE88-5EB3762CCF0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도형 70"/>
          <p:cNvSpPr>
            <a:spLocks/>
          </p:cNvSpPr>
          <p:nvPr/>
        </p:nvSpPr>
        <p:spPr>
          <a:xfrm rot="0">
            <a:off x="-9525" y="580199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5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1. 후기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75055" y="1452880"/>
            <a:ext cx="203009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1-2. 후기 상세페이지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5" y="1979930"/>
            <a:ext cx="5273040" cy="208153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37" name="도형 36"/>
          <p:cNvCxnSpPr/>
          <p:nvPr/>
        </p:nvCxnSpPr>
        <p:spPr>
          <a:xfrm flipH="1" flipV="1">
            <a:off x="6421120" y="2597150"/>
            <a:ext cx="557530" cy="127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도형 37"/>
          <p:cNvSpPr>
            <a:spLocks/>
          </p:cNvSpPr>
          <p:nvPr/>
        </p:nvSpPr>
        <p:spPr>
          <a:xfrm>
            <a:off x="6637020" y="2117725"/>
            <a:ext cx="2098675" cy="106045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1:1대화를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신청할 수 있다.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35" y="2225675"/>
            <a:ext cx="1867535" cy="134366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40" name="도형 39"/>
          <p:cNvCxnSpPr/>
          <p:nvPr/>
        </p:nvCxnSpPr>
        <p:spPr>
          <a:xfrm rot="16200000" flipH="1">
            <a:off x="9108440" y="2096135"/>
            <a:ext cx="729615" cy="720725"/>
          </a:xfrm>
          <a:prstGeom prst="curvedConnector3">
            <a:avLst>
              <a:gd name="adj1" fmla="val 99903"/>
            </a:avLst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도형 40"/>
          <p:cNvSpPr>
            <a:spLocks/>
          </p:cNvSpPr>
          <p:nvPr/>
        </p:nvSpPr>
        <p:spPr>
          <a:xfrm>
            <a:off x="8114665" y="800100"/>
            <a:ext cx="3047365" cy="14293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자신의 글을 들어갈 경우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1:1대화가 수정/삭제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버튼으로 변경된다.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4252595"/>
            <a:ext cx="5067935" cy="218630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43" name="도형 42"/>
          <p:cNvCxnSpPr/>
          <p:nvPr/>
        </p:nvCxnSpPr>
        <p:spPr>
          <a:xfrm flipH="1">
            <a:off x="5944235" y="4775200"/>
            <a:ext cx="340360" cy="29527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도형 43"/>
          <p:cNvSpPr>
            <a:spLocks/>
          </p:cNvSpPr>
          <p:nvPr/>
        </p:nvSpPr>
        <p:spPr>
          <a:xfrm>
            <a:off x="6142355" y="4307205"/>
            <a:ext cx="2284730" cy="69151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댓글을 작성할 수 있다.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5" name="도형 44"/>
          <p:cNvCxnSpPr/>
          <p:nvPr/>
        </p:nvCxnSpPr>
        <p:spPr>
          <a:xfrm flipH="1" flipV="1">
            <a:off x="5946775" y="5921375"/>
            <a:ext cx="354330" cy="14859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도형 45"/>
          <p:cNvSpPr>
            <a:spLocks/>
          </p:cNvSpPr>
          <p:nvPr/>
        </p:nvSpPr>
        <p:spPr>
          <a:xfrm>
            <a:off x="6282690" y="5904865"/>
            <a:ext cx="2453005" cy="106045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본인이 작성한 글일 때만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수정 / 삭제가 가능하다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7" name="도형 46"/>
          <p:cNvCxnSpPr/>
          <p:nvPr/>
        </p:nvCxnSpPr>
        <p:spPr>
          <a:xfrm flipV="1">
            <a:off x="8463915" y="4577715"/>
            <a:ext cx="606425" cy="444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65" y="4812665"/>
            <a:ext cx="4570095" cy="106870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49" name="도형 48"/>
          <p:cNvSpPr>
            <a:spLocks/>
          </p:cNvSpPr>
          <p:nvPr/>
        </p:nvSpPr>
        <p:spPr>
          <a:xfrm>
            <a:off x="9086215" y="3924300"/>
            <a:ext cx="2212975" cy="106045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댓글수정버튼 클릭시 변경되는 layout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EBEA414-4B97-4832-892C-09AC7D762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1413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6D3F72DC-2497-4770-A3DA-B6ABA3795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2411FEC-28DA-4449-A37D-C9A1D4E48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0268E79-DFA1-4D9B-B66E-3BD022D830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C96EA9E-F73E-4A77-A091-D4205D425C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790A79E-3958-4CEC-A500-4738A08E99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4010A03-3000-42B1-B11D-B4646B4EAD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2D15C35-0453-41C6-A62F-1F59557438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356BF8E-7EAF-4B09-BB34-B08B4A7096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794D9D0-B545-4388-B33E-277F040B44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084893E-69D6-4E67-A888-41A0DB99E8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6BA8C85-D45E-4B07-91DE-FD5A60754B2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D2F6A74-245A-4100-945A-A5D6EBD4785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-9525" y="580199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5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1. 후기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75055" y="1452880"/>
            <a:ext cx="161798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1-3. 후기 작성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3747135"/>
            <a:ext cx="3822065" cy="591820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</p:pic>
      <p:cxnSp>
        <p:nvCxnSpPr>
          <p:cNvPr id="37" name="도형 36"/>
          <p:cNvCxnSpPr/>
          <p:nvPr/>
        </p:nvCxnSpPr>
        <p:spPr>
          <a:xfrm>
            <a:off x="3463290" y="4758690"/>
            <a:ext cx="558165" cy="889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15" y="4972050"/>
            <a:ext cx="936625" cy="62674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39" name="도형 38"/>
          <p:cNvSpPr>
            <a:spLocks/>
          </p:cNvSpPr>
          <p:nvPr/>
        </p:nvSpPr>
        <p:spPr>
          <a:xfrm rot="16200000">
            <a:off x="4295140" y="4432935"/>
            <a:ext cx="386080" cy="360680"/>
          </a:xfrm>
          <a:prstGeom prst="leftArrow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>
            <a:off x="1356360" y="4578350"/>
            <a:ext cx="2098675" cy="14293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예약 후 진료가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완료되면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후기작성으루 바뀐다.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15" y="2100580"/>
            <a:ext cx="4768215" cy="426529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42" name="도형 41"/>
          <p:cNvCxnSpPr/>
          <p:nvPr/>
        </p:nvCxnSpPr>
        <p:spPr>
          <a:xfrm>
            <a:off x="6304280" y="2472690"/>
            <a:ext cx="558165" cy="889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도형 42"/>
          <p:cNvSpPr>
            <a:spLocks/>
          </p:cNvSpPr>
          <p:nvPr/>
        </p:nvSpPr>
        <p:spPr>
          <a:xfrm>
            <a:off x="3923030" y="1872615"/>
            <a:ext cx="2098675" cy="14293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#을 추가해 추가하고 싶은 해시태그를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추가한다.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43"/>
          <p:cNvCxnSpPr/>
          <p:nvPr/>
        </p:nvCxnSpPr>
        <p:spPr>
          <a:xfrm flipV="1">
            <a:off x="6884035" y="2734945"/>
            <a:ext cx="840740" cy="72072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도형 44"/>
          <p:cNvSpPr>
            <a:spLocks/>
          </p:cNvSpPr>
          <p:nvPr/>
        </p:nvSpPr>
        <p:spPr>
          <a:xfrm>
            <a:off x="5289550" y="3547745"/>
            <a:ext cx="2098675" cy="14293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주고 싶은 별점을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추가하면 별점을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매길 수 있다.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1E8F38BA-78C7-4D6B-A76C-B00AF877E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1413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47" name="그림 46">
            <a:extLst>
              <a:ext uri="{FF2B5EF4-FFF2-40B4-BE49-F238E27FC236}">
                <a16:creationId xmlns:a16="http://schemas.microsoft.com/office/drawing/2014/main" id="{1537E114-927C-4623-9A7C-1569D1DCB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CE1D145-EFC7-4139-A292-D586501DD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608882C-CE9B-4874-83EF-D1852A31C6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B56AD61-B42E-47F7-ABBC-37895C902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3687E2D-50EA-4D56-8B0D-93DC505ADB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6E4EE78-C6F5-44F3-8B74-2B7290B8A6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F4B0410-E30C-49E5-BADD-3B40F9E906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A1CE242-0EC7-4F92-ADF7-3816F6A0BC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7A5A601-18D2-4DF3-9F71-E6AF0526F5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875D96B-56FE-4453-B5F5-0E7ED32900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6D850A6-06DC-4D9D-9E5E-5FC897C6A4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3B15F3D-2F4D-4547-A75A-7FC13F694B9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도형 58"/>
          <p:cNvSpPr>
            <a:spLocks/>
          </p:cNvSpPr>
          <p:nvPr/>
        </p:nvSpPr>
        <p:spPr>
          <a:xfrm rot="0">
            <a:off x="-9525" y="580199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2. 1:1대화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75055" y="1452880"/>
            <a:ext cx="161798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2-1. 채팅 구조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" y="1868170"/>
            <a:ext cx="7366635" cy="4570730"/>
          </a:xfrm>
          <a:prstGeom prst="rect">
            <a:avLst/>
          </a:prstGeom>
          <a:noFill/>
        </p:spPr>
      </p:pic>
      <p:sp>
        <p:nvSpPr>
          <p:cNvPr id="42" name="텍스트 상자 41"/>
          <p:cNvSpPr txBox="1">
            <a:spLocks/>
          </p:cNvSpPr>
          <p:nvPr/>
        </p:nvSpPr>
        <p:spPr>
          <a:xfrm>
            <a:off x="8197850" y="1875155"/>
            <a:ext cx="37871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채팅 서버로 Redis를 사용한 이유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8430260" y="2509520"/>
            <a:ext cx="3492500" cy="3969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특징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디스크가 아닌 메모리기반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NoSQL로써 key/value기반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MySQL / Oracle보다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10배 빠르다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실시간에 적합하다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2. 단점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사이즈가 커지면 터질 수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있다.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3. 해결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- 3일이 지난 메시지는 삭제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(Spring Scheduler이용)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FECF481-4D0E-4441-AFF0-72B826961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1413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82E45849-0C03-441A-BC86-52FE66BC3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18E3972-8EB3-4230-B77F-0F1A5E57D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18463B-9398-4265-8C17-F2779C3268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5AE4F79-DCF3-4AA3-881E-18CB8AD62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BF1A4CC-F332-4E37-950C-C5EF96FD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652178A-3784-47AF-A63E-30AD995AFB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DF4E60-ADFB-4210-8B23-334C6A49CE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288D3AE-EF94-4C37-8C05-BB518F2A43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4B98B4B-6773-4EA4-9B36-E1899D273E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735EC15-085F-4D75-BD8D-C2FB1A91E7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74830DD-BDC6-4A10-B159-6359EC9D65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E8CAAA-73E6-480E-97CF-FBE8DE951EC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-9525" y="580199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-635" y="489585"/>
          <a:ext cx="773431" cy="6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/>
                <a:gridCol w="719455"/>
              </a:tblGrid>
              <a:tr h="54546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D7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  <a:endParaRPr lang="ko-KR" altLang="en-US" sz="700" kern="1200" b="0">
                        <a:solidFill>
                          <a:schemeClr val="tx2">
                            <a:lumMod val="7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lang="en-US" altLang="ko-KR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kern="1200" cap="none" kumimoji="0" i="0" b="0" strike="noStrike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  <a:endParaRPr lang="ko-KR" altLang="en-US" sz="700" kern="1200" kumimoji="0" i="0" cap="none" b="0" strike="noStrike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그림 40" descr="C:/Users/user1/AppData/Roaming/PolarisOffice/ETemp/14544_554320/imag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2691130"/>
            <a:ext cx="252730" cy="252730"/>
          </a:xfrm>
          <a:prstGeom prst="rect"/>
          <a:noFill/>
        </p:spPr>
      </p:pic>
      <p:pic>
        <p:nvPicPr>
          <p:cNvPr id="42" name="그림 41" descr="C:/Users/user1/AppData/Roaming/PolarisOffice/ETemp/14544_554320/image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568960"/>
            <a:ext cx="252730" cy="252730"/>
          </a:xfrm>
          <a:prstGeom prst="rect"/>
          <a:noFill/>
        </p:spPr>
      </p:pic>
      <p:pic>
        <p:nvPicPr>
          <p:cNvPr id="43" name="그림 42" descr="C:/Users/user1/AppData/Roaming/PolarisOffice/ETemp/14544_554320/image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7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1116330"/>
            <a:ext cx="252730" cy="252730"/>
          </a:xfrm>
          <a:prstGeom prst="rect"/>
          <a:noFill/>
        </p:spPr>
      </p:pic>
      <p:pic>
        <p:nvPicPr>
          <p:cNvPr id="44" name="그림 43" descr="C:/Users/user1/AppData/Roaming/PolarisOffice/ETemp/14544_554320/image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9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3236595"/>
            <a:ext cx="252730" cy="252730"/>
          </a:xfrm>
          <a:prstGeom prst="rect"/>
          <a:noFill/>
        </p:spPr>
      </p:pic>
      <p:pic>
        <p:nvPicPr>
          <p:cNvPr id="47" name="그림 46" descr="C:/Users/user1/AppData/Roaming/PolarisOffice/ETemp/14544_554320/image6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11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1646555"/>
            <a:ext cx="252730" cy="252730"/>
          </a:xfrm>
          <a:prstGeom prst="rect"/>
          <a:noFill/>
        </p:spPr>
      </p:pic>
      <p:pic>
        <p:nvPicPr>
          <p:cNvPr id="50" name="그림 49" descr="C:/Users/user1/AppData/Roaming/PolarisOffice/ETemp/14544_554320/image7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13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3752850"/>
            <a:ext cx="252730" cy="252730"/>
          </a:xfrm>
          <a:prstGeom prst="rect"/>
          <a:noFill/>
        </p:spPr>
      </p:pic>
      <p:pic>
        <p:nvPicPr>
          <p:cNvPr id="51" name="그림 50" descr="C:/Users/user1/AppData/Roaming/PolarisOffice/ETemp/14544_554320/image8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15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4789170"/>
            <a:ext cx="252730" cy="252730"/>
          </a:xfrm>
          <a:prstGeom prst="rect"/>
          <a:noFill/>
        </p:spPr>
      </p:pic>
      <p:pic>
        <p:nvPicPr>
          <p:cNvPr id="52" name="그림 51" descr="C:/Users/user1/AppData/Roaming/PolarisOffice/ETemp/14544_554320/image9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17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4277360"/>
            <a:ext cx="252730" cy="252730"/>
          </a:xfrm>
          <a:prstGeom prst="rect"/>
          <a:noFill/>
        </p:spPr>
      </p:pic>
      <p:pic>
        <p:nvPicPr>
          <p:cNvPr id="53" name="그림 52" descr="C:/Users/user1/AppData/Roaming/PolarisOffice/ETemp/14544_554320/image10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19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5883275"/>
            <a:ext cx="252730" cy="252730"/>
          </a:xfrm>
          <a:prstGeom prst="rect"/>
          <a:noFill/>
        </p:spPr>
      </p:pic>
      <p:pic>
        <p:nvPicPr>
          <p:cNvPr id="54" name="그림 53" descr="C:/Users/user1/AppData/Roaming/PolarisOffice/ETemp/14544_554320/image11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21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5335905"/>
            <a:ext cx="252730" cy="252730"/>
          </a:xfrm>
          <a:prstGeom prst="rect"/>
          <a:noFill/>
        </p:spPr>
      </p:pic>
      <p:pic>
        <p:nvPicPr>
          <p:cNvPr id="59" name="그림 58" descr="C:/Users/user1/AppData/Roaming/PolarisOffice/ETemp/14544_554320/image12.png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23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2179320"/>
            <a:ext cx="252730" cy="252730"/>
          </a:xfrm>
          <a:prstGeom prst="rect"/>
          <a:noFill/>
        </p:spPr>
      </p:pic>
      <p:pic>
        <p:nvPicPr>
          <p:cNvPr id="60" name="그림 59" descr="C:/Users/user1/AppData/Roaming/PolarisOffice/ETemp/14544_554320/image13.png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25"/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260350" y="6368415"/>
            <a:ext cx="252730" cy="252730"/>
          </a:xfrm>
          <a:prstGeom prst="rect"/>
          <a:noFill/>
        </p:spPr>
      </p:pic>
      <p:sp>
        <p:nvSpPr>
          <p:cNvPr id="5" name="직사각형 4"/>
          <p:cNvSpPr>
            <a:spLocks/>
          </p:cNvSpPr>
          <p:nvPr/>
        </p:nvSpPr>
        <p:spPr>
          <a:xfrm rot="0">
            <a:off x="0" y="0"/>
            <a:ext cx="12193905" cy="501650"/>
          </a:xfrm>
          <a:prstGeom prst="rect"/>
          <a:solidFill>
            <a:schemeClr val="bg1"/>
          </a:solidFill>
          <a:ln w="0">
            <a:noFill/>
            <a:prstDash/>
          </a:ln>
          <a:effectLst>
            <a:outerShdw sx="100000" sy="100000" blurRad="190500" dist="38100" dir="5400000" rotWithShape="0" algn="t">
              <a:srgbClr val="000000">
                <a:alpha val="1411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i="1" b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i="1" b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400" i="1" b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 rot="0">
            <a:off x="861060" y="605790"/>
            <a:ext cx="553402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latin typeface="맑은 고딕" charset="0"/>
                <a:ea typeface="맑은 고딕" charset="0"/>
                <a:cs typeface="+mn-cs"/>
              </a:rPr>
              <a:t>1</a:t>
            </a:r>
            <a:r>
              <a:rPr lang="ko-KR" altLang="en-US" sz="4000" b="1">
                <a:latin typeface="맑은 고딕" charset="0"/>
                <a:ea typeface="맑은 고딕" charset="0"/>
                <a:cs typeface="+mn-cs"/>
              </a:rPr>
              <a:t>-1</a:t>
            </a:r>
            <a:r>
              <a:rPr lang="ko-KR" altLang="en-US" sz="4000" b="1">
                <a:latin typeface="맑은 고딕" charset="0"/>
                <a:ea typeface="맑은 고딕" charset="0"/>
                <a:cs typeface="+mn-cs"/>
              </a:rPr>
              <a:t>. </a:t>
            </a:r>
            <a:r>
              <a:rPr lang="ko-KR" altLang="en-US" sz="4000" b="1">
                <a:latin typeface="맑은 고딕" charset="0"/>
                <a:ea typeface="맑은 고딕" charset="0"/>
                <a:cs typeface="+mn-cs"/>
              </a:rPr>
              <a:t>개발 목적 및 배경</a:t>
            </a:r>
            <a:endParaRPr lang="ko-KR" altLang="en-US" sz="40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 rot="0">
            <a:off x="-9525" y="498475"/>
            <a:ext cx="768350" cy="546100"/>
          </a:xfrm>
          <a:prstGeom prst="rect"/>
          <a:solidFill>
            <a:srgbClr val="FF9CCD">
              <a:alpha val="3885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1" name="그림 70" descr="C:/Users/user1/AppData/Roaming/PolarisOffice/ETemp/14544_554320/fImage34715524636633.png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92745" y="1366520"/>
            <a:ext cx="2891790" cy="5036820"/>
          </a:xfrm>
          <a:prstGeom prst="rect"/>
          <a:noFill/>
        </p:spPr>
      </p:pic>
      <p:sp>
        <p:nvSpPr>
          <p:cNvPr id="72" name="텍스트 상자 71"/>
          <p:cNvSpPr txBox="1">
            <a:spLocks/>
          </p:cNvSpPr>
          <p:nvPr/>
        </p:nvSpPr>
        <p:spPr>
          <a:xfrm rot="0">
            <a:off x="1045209" y="1536065"/>
            <a:ext cx="612648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개발 목적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73" name="텍스트 상자 72"/>
          <p:cNvSpPr txBox="1">
            <a:spLocks/>
          </p:cNvSpPr>
          <p:nvPr/>
        </p:nvSpPr>
        <p:spPr>
          <a:xfrm rot="0">
            <a:off x="1099185" y="2108835"/>
            <a:ext cx="61264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: 어디서든 인터넷만 된다면 병원을 예약 할 수 있고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4" name="텍스트 상자 73"/>
          <p:cNvSpPr txBox="1">
            <a:spLocks/>
          </p:cNvSpPr>
          <p:nvPr/>
        </p:nvSpPr>
        <p:spPr>
          <a:xfrm rot="0">
            <a:off x="1099185" y="3750945"/>
            <a:ext cx="612648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개발 배경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75" name="텍스트 상자 74"/>
          <p:cNvSpPr txBox="1">
            <a:spLocks/>
          </p:cNvSpPr>
          <p:nvPr/>
        </p:nvSpPr>
        <p:spPr>
          <a:xfrm rot="0">
            <a:off x="1099820" y="2573655"/>
            <a:ext cx="61264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경험을 공유할 수 있는 서비스를 만들자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6" name="텍스트 상자 75"/>
          <p:cNvSpPr txBox="1">
            <a:spLocks/>
          </p:cNvSpPr>
          <p:nvPr/>
        </p:nvSpPr>
        <p:spPr>
          <a:xfrm rot="0">
            <a:off x="1063625" y="4538345"/>
            <a:ext cx="61264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통합 병원 예약 애플리케이션은 2개 만 존재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7" name="텍스트 상자 76"/>
          <p:cNvSpPr txBox="1">
            <a:spLocks/>
          </p:cNvSpPr>
          <p:nvPr/>
        </p:nvSpPr>
        <p:spPr>
          <a:xfrm rot="0">
            <a:off x="1055370" y="5217160"/>
            <a:ext cx="61264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- 웹에서 예약 할 수 있는 서비스 존재 無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5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2. 1:1대화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75055" y="1452880"/>
            <a:ext cx="161798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2-1. 대화 목록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70" y="1671955"/>
            <a:ext cx="5868670" cy="466661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37" name="도형 36"/>
          <p:cNvCxnSpPr/>
          <p:nvPr/>
        </p:nvCxnSpPr>
        <p:spPr>
          <a:xfrm>
            <a:off x="3106420" y="2386965"/>
            <a:ext cx="558165" cy="889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도형 37"/>
          <p:cNvSpPr>
            <a:spLocks/>
          </p:cNvSpPr>
          <p:nvPr/>
        </p:nvSpPr>
        <p:spPr>
          <a:xfrm>
            <a:off x="848995" y="2005965"/>
            <a:ext cx="2332990" cy="36429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실시간으로 대화내용이 변경된다.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가장 최근에 오는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메시지 순서대로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목록 순서가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실시간변경된다.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특정 글자수 이상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... 표현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9" name="도형 38"/>
          <p:cNvCxnSpPr/>
          <p:nvPr/>
        </p:nvCxnSpPr>
        <p:spPr>
          <a:xfrm flipH="1" flipV="1">
            <a:off x="9027160" y="2186305"/>
            <a:ext cx="786765" cy="28194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도형 39"/>
          <p:cNvSpPr>
            <a:spLocks/>
          </p:cNvSpPr>
          <p:nvPr/>
        </p:nvSpPr>
        <p:spPr>
          <a:xfrm>
            <a:off x="9716135" y="2103755"/>
            <a:ext cx="2332355" cy="14293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메시지가 올경우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테두리 색이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반짝이므로써 알려준다.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003DB8F-2DF9-4758-B522-C1298637E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1413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75661544-C333-4E0F-9A4C-E57B32C1A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68A3F7E-CA68-49DD-A2BE-01D413BD9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6B0E3CA-CFC2-4536-A59C-1567FF8CE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C9DC743-F003-4E0E-AE1A-40BE9200ED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421BF24-ED8E-42C5-8AD1-6ECA7823CA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146BB3E-CC2F-4C64-BE93-2C8C022D43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1DDB6C8-8D34-409A-9D1C-C3C4F20EE5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2C2455C-1F0E-4CA0-B260-ACFAF3B845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D04F6DD-FF3C-4591-8876-EB477234CE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91782C7-E96F-443E-87A8-CD525E92A8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369053A-E3BB-4FFF-BFAE-833ACDCD0F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B6E01C4-1975-4EFE-9BD7-47886BD715F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0">
            <a:off x="-9525" y="580199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5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2. 1:1대화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075055" y="1452880"/>
            <a:ext cx="161798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2-2. 대화방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15" y="1723390"/>
            <a:ext cx="6266815" cy="5027930"/>
          </a:xfrm>
          <a:prstGeom prst="rect">
            <a:avLst/>
          </a:prstGeom>
          <a:noFill/>
        </p:spPr>
      </p:pic>
      <p:cxnSp>
        <p:nvCxnSpPr>
          <p:cNvPr id="37" name="도형 36"/>
          <p:cNvCxnSpPr/>
          <p:nvPr/>
        </p:nvCxnSpPr>
        <p:spPr>
          <a:xfrm flipV="1">
            <a:off x="2777490" y="2049145"/>
            <a:ext cx="635000" cy="12890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도형 37"/>
          <p:cNvSpPr>
            <a:spLocks/>
          </p:cNvSpPr>
          <p:nvPr/>
        </p:nvSpPr>
        <p:spPr>
          <a:xfrm>
            <a:off x="848995" y="2005965"/>
            <a:ext cx="2357755" cy="106045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채팅목록으로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돌아간다.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9" name="도형 38"/>
          <p:cNvCxnSpPr/>
          <p:nvPr/>
        </p:nvCxnSpPr>
        <p:spPr>
          <a:xfrm flipH="1" flipV="1">
            <a:off x="9215755" y="2032000"/>
            <a:ext cx="437515" cy="28321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도형 39"/>
          <p:cNvSpPr>
            <a:spLocks/>
          </p:cNvSpPr>
          <p:nvPr/>
        </p:nvSpPr>
        <p:spPr>
          <a:xfrm>
            <a:off x="9304655" y="2378075"/>
            <a:ext cx="2731770" cy="106045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채팅방을 완전히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나간다. 목록에서 사라진다.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1" name="도형 40"/>
          <p:cNvCxnSpPr/>
          <p:nvPr/>
        </p:nvCxnSpPr>
        <p:spPr>
          <a:xfrm flipH="1">
            <a:off x="9147175" y="5669915"/>
            <a:ext cx="689610" cy="27178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41"/>
          <p:cNvSpPr>
            <a:spLocks/>
          </p:cNvSpPr>
          <p:nvPr/>
        </p:nvSpPr>
        <p:spPr>
          <a:xfrm>
            <a:off x="9385300" y="4490085"/>
            <a:ext cx="2731770" cy="14293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전송버튼 클릭시 입력한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메시지가 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형태그대로 입력된다.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FF025A4-540A-4E43-9784-17A8D39FA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1413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43" name="그림 42">
            <a:extLst>
              <a:ext uri="{FF2B5EF4-FFF2-40B4-BE49-F238E27FC236}">
                <a16:creationId xmlns:a16="http://schemas.microsoft.com/office/drawing/2014/main" id="{CDDED5FF-2BBE-4E3C-A315-9381D6514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B299A6C-1DF3-48BE-A348-691A740F9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F66C6AE-64BB-4554-9726-91DF653F5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DCC955F-EF63-42B2-8E45-B814C4F91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9B3F8FD-0EDD-4B49-88C5-D958FD3B8A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F9B2FA-0476-4AEB-8326-C94D450E6C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A101C4C-A673-45F9-86CF-842791008B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99EA5F2-A345-4E89-BEF2-FC54A6CB13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C69C385-F6DA-4AAB-822B-082D031DA4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F53BEB7-4AAB-4F69-9DAA-AB0CA4AB7B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EA2B0BD-D93E-494D-B988-A67BCDD57D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E8932EE-49A6-43E7-94CC-00B9D862D46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>
            <a:off x="-9525" y="580199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2106930" y="911860"/>
            <a:ext cx="3695700" cy="7086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프로젝트 특징</a:t>
            </a:r>
            <a:endParaRPr lang="ko-KR" altLang="en-US" sz="40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>
            <a:off x="1125855" y="2751455"/>
            <a:ext cx="247269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+mj-lt"/>
                <a:ea typeface="맑은 고딕" charset="0"/>
              </a:rPr>
              <a:t>1. 프로젝트 구조</a:t>
            </a:r>
            <a:endParaRPr lang="ko-KR" altLang="en-US" sz="1800" b="1">
              <a:solidFill>
                <a:srgbClr val="000000"/>
              </a:solidFill>
              <a:latin typeface="+mj-lt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4157980" y="2703195"/>
            <a:ext cx="1440815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+mj-lt"/>
                <a:ea typeface="맑은 고딕" charset="0"/>
              </a:rPr>
              <a:t>2. Logger</a:t>
            </a:r>
            <a:endParaRPr lang="ko-KR" altLang="en-US" sz="1800" b="1">
              <a:solidFill>
                <a:srgbClr val="000000"/>
              </a:solidFill>
              <a:latin typeface="+mj-lt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6157595" y="2698750"/>
            <a:ext cx="247269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+mj-lt"/>
                <a:ea typeface="맑은 고딕" charset="0"/>
              </a:rPr>
              <a:t>3. Spring Security</a:t>
            </a:r>
            <a:endParaRPr lang="ko-KR" altLang="en-US" sz="1800" b="1">
              <a:solidFill>
                <a:srgbClr val="000000"/>
              </a:solidFill>
              <a:latin typeface="+mj-lt"/>
              <a:ea typeface="맑은 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9189720" y="2696845"/>
            <a:ext cx="247269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+mj-lt"/>
                <a:ea typeface="맑은 고딕" charset="0"/>
              </a:rPr>
              <a:t>4. 서버 구조</a:t>
            </a:r>
            <a:endParaRPr lang="ko-KR" altLang="en-US" sz="1800" b="1">
              <a:solidFill>
                <a:srgbClr val="000000"/>
              </a:solidFill>
              <a:latin typeface="+mj-lt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027430" y="3286125"/>
            <a:ext cx="2371090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+mj-lt"/>
                <a:ea typeface="맑은 고딕" charset="0"/>
              </a:rPr>
              <a:t>기능에 따른 </a:t>
            </a:r>
            <a:endParaRPr lang="ko-KR" altLang="en-US" sz="1800">
              <a:solidFill>
                <a:srgbClr val="000000"/>
              </a:solidFill>
              <a:latin typeface="+mj-lt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+mj-lt"/>
                <a:ea typeface="맑은 고딕" charset="0"/>
              </a:rPr>
              <a:t>패키지 분할</a:t>
            </a:r>
            <a:r>
              <a:rPr sz="1800">
                <a:solidFill>
                  <a:srgbClr val="000000"/>
                </a:solidFill>
                <a:latin typeface="+mj-lt"/>
                <a:ea typeface="맑은 고딕" charset="0"/>
              </a:rPr>
              <a:t>로 인한 </a:t>
            </a:r>
            <a:endParaRPr lang="ko-KR" altLang="en-US" sz="1800">
              <a:solidFill>
                <a:srgbClr val="000000"/>
              </a:solidFill>
              <a:latin typeface="+mj-lt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+mj-lt"/>
                <a:ea typeface="맑은 고딕" charset="0"/>
              </a:rPr>
              <a:t>유지보수성 증대</a:t>
            </a:r>
            <a:endParaRPr lang="ko-KR" altLang="en-US" sz="1800">
              <a:solidFill>
                <a:srgbClr val="FF0000"/>
              </a:solidFill>
              <a:latin typeface="+mj-lt"/>
              <a:ea typeface="맑은 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3692525" y="3286125"/>
            <a:ext cx="2371090" cy="12007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+mj-lt"/>
                <a:ea typeface="맑은 고딕" charset="0"/>
              </a:rPr>
              <a:t>Logger사용으로 인한</a:t>
            </a:r>
            <a:endParaRPr lang="ko-KR" altLang="en-US" sz="1800">
              <a:solidFill>
                <a:srgbClr val="000000"/>
              </a:solidFill>
              <a:latin typeface="+mj-lt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+mj-lt"/>
                <a:ea typeface="맑은 고딕" charset="0"/>
              </a:rPr>
              <a:t>개발 편의성 증가</a:t>
            </a:r>
            <a:endParaRPr lang="ko-KR" altLang="en-US" sz="1800">
              <a:solidFill>
                <a:srgbClr val="FF0000"/>
              </a:solidFill>
              <a:latin typeface="+mj-lt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+mj-lt"/>
                <a:ea typeface="맑은 고딕" charset="0"/>
              </a:rPr>
              <a:t>유지 보수를 위한 </a:t>
            </a:r>
            <a:endParaRPr lang="ko-KR" altLang="en-US" sz="1800">
              <a:solidFill>
                <a:srgbClr val="000000"/>
              </a:solidFill>
              <a:latin typeface="+mj-lt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+mj-lt"/>
                <a:ea typeface="맑은 고딕" charset="0"/>
              </a:rPr>
              <a:t>Log파일</a:t>
            </a:r>
            <a:endParaRPr lang="ko-KR" altLang="en-US" sz="1800">
              <a:solidFill>
                <a:srgbClr val="FF0000"/>
              </a:solidFill>
              <a:latin typeface="+mj-lt"/>
              <a:ea typeface="맑은 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>
            <a:off x="6157595" y="3286125"/>
            <a:ext cx="2636520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dirty="0">
                <a:latin typeface="+mj-lt"/>
              </a:rPr>
              <a:t>포괄적이고 확장 가능한 </a:t>
            </a:r>
            <a:r>
              <a:rPr lang="ko-KR" altLang="en-US" dirty="0">
                <a:solidFill>
                  <a:srgbClr val="FF0000"/>
                </a:solidFill>
                <a:latin typeface="+mj-lt"/>
              </a:rPr>
              <a:t>인증</a:t>
            </a:r>
            <a:r>
              <a:rPr lang="ko-KR" altLang="en-US" dirty="0">
                <a:latin typeface="+mj-lt"/>
              </a:rPr>
              <a:t>과 </a:t>
            </a:r>
            <a:r>
              <a:rPr lang="ko-KR" altLang="en-US" dirty="0">
                <a:solidFill>
                  <a:srgbClr val="FF0000"/>
                </a:solidFill>
                <a:latin typeface="+mj-lt"/>
              </a:rPr>
              <a:t>권한</a:t>
            </a:r>
            <a:r>
              <a:rPr lang="ko-KR" altLang="en-US" dirty="0">
                <a:latin typeface="+mj-lt"/>
              </a:rPr>
              <a:t> 지원</a:t>
            </a:r>
            <a:r>
              <a:rPr lang="en-US" altLang="ko-KR" dirty="0">
                <a:latin typeface="+mj-lt"/>
              </a:rPr>
              <a:t>,</a:t>
            </a:r>
          </a:p>
          <a:p>
            <a:r>
              <a:rPr lang="ko-KR" altLang="en-US" sz="1800" dirty="0">
                <a:solidFill>
                  <a:srgbClr val="FF0000"/>
                </a:solidFill>
                <a:latin typeface="+mj-lt"/>
                <a:ea typeface="맑은 고딕" charset="0"/>
              </a:rPr>
              <a:t>보안</a:t>
            </a:r>
            <a:r>
              <a:rPr lang="ko-KR" altLang="en-US" sz="1800" dirty="0">
                <a:solidFill>
                  <a:srgbClr val="000000"/>
                </a:solidFill>
                <a:latin typeface="+mj-lt"/>
                <a:ea typeface="맑은 고딕" charset="0"/>
              </a:rPr>
              <a:t> 강화</a:t>
            </a: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8794115" y="3286125"/>
            <a:ext cx="2371090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+mj-lt"/>
                <a:ea typeface="맑은 고딕" charset="0"/>
              </a:rPr>
              <a:t>트래픽에 따른 </a:t>
            </a:r>
            <a:endParaRPr lang="ko-KR" altLang="en-US" sz="1800">
              <a:solidFill>
                <a:srgbClr val="000000"/>
              </a:solidFill>
              <a:latin typeface="+mj-lt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FF0000"/>
                </a:solidFill>
                <a:latin typeface="+mj-lt"/>
                <a:ea typeface="맑은 고딕" charset="0"/>
              </a:rPr>
              <a:t>서버분할</a:t>
            </a:r>
            <a:r>
              <a:rPr sz="1800">
                <a:solidFill>
                  <a:srgbClr val="000000"/>
                </a:solidFill>
                <a:latin typeface="+mj-lt"/>
                <a:ea typeface="맑은 고딕" charset="0"/>
              </a:rPr>
              <a:t>로 효율적인 서버 운영 가능</a:t>
            </a:r>
            <a:endParaRPr lang="ko-KR" altLang="en-US" sz="1800">
              <a:solidFill>
                <a:srgbClr val="000000"/>
              </a:solidFill>
              <a:latin typeface="+mj-lt"/>
              <a:ea typeface="맑은 고딕" charset="0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86DA72D-2F66-4FC1-A03A-2815BE24C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04508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7" name="그림 36">
            <a:extLst>
              <a:ext uri="{FF2B5EF4-FFF2-40B4-BE49-F238E27FC236}">
                <a16:creationId xmlns:a16="http://schemas.microsoft.com/office/drawing/2014/main" id="{E9616B34-5F3C-4056-B3D1-AB6E7FDD5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AE1991A-3C1B-4BB6-918F-C23CE484C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CC1DFEB-87F3-41B2-AF64-AF9E6F27B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10308E4-8D4A-4B19-9AD4-8EE73B40C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2659AA7-99A5-4F58-A21E-34F58EDE99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545D45E-F8B2-40C8-901C-3A6D360486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1A0BC6D-8BFF-4F53-90CD-5AD8240D98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4309517-6093-493E-9FBE-8C7B7E139C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30866E6-F2AE-4935-BD0F-246C0E44FD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2B79685-37D6-43DD-A91A-3B890EC54E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DACB037-3868-4085-886B-65012CE120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3C48379-4375-4FCA-A8E9-6894249309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-9525" y="631761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3260725" cy="585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1. 프로젝트 구조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41690" y="810260"/>
            <a:ext cx="2675890" cy="56673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3" name="텍스트 상자 2"/>
          <p:cNvSpPr txBox="1">
            <a:spLocks/>
          </p:cNvSpPr>
          <p:nvPr/>
        </p:nvSpPr>
        <p:spPr>
          <a:xfrm>
            <a:off x="1802765" y="1654175"/>
            <a:ext cx="1499235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기존의 구조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5718175" y="1637665"/>
            <a:ext cx="1665605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변경한 구조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1134110" y="2169160"/>
            <a:ext cx="3012440" cy="16008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역할에 따른 분류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Ex) 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Controller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-HomeController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-NoticeController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-ReserveController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4977130" y="2150745"/>
            <a:ext cx="3012440" cy="22472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카테고리에 따른 분류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Ex)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home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-HomeController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notice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-NoticeController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reserve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-ReserveController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3894455" y="2755900"/>
            <a:ext cx="629920" cy="3594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1134110" y="4539615"/>
            <a:ext cx="7039610" cy="1478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장점 : 카테고리 분류로 </a:t>
            </a:r>
            <a:r>
              <a:rPr sz="1800" b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가독성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및 </a:t>
            </a:r>
            <a:r>
              <a:rPr sz="1800" b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유지 보수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편리함 증가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단점 : 카테고리가 많을 수록 </a:t>
            </a:r>
            <a:r>
              <a:rPr sz="1800" b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패키지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가 급격하게 증가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결론 : </a:t>
            </a:r>
            <a:r>
              <a:rPr sz="1800" b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프로젝트의 성격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에 따라 결정하는 것이 중요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54FB694-BFBF-43E3-88C7-BCC54D068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7999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48" name="그림 47">
            <a:extLst>
              <a:ext uri="{FF2B5EF4-FFF2-40B4-BE49-F238E27FC236}">
                <a16:creationId xmlns:a16="http://schemas.microsoft.com/office/drawing/2014/main" id="{34AAB75B-8C37-42AA-B6A6-1BAB5EFD1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D52A557-41F5-48B6-B46E-BA3BEF1CD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B4A419F-7488-48D6-B79B-F4C791004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D3BD8FE-9C7B-44CD-971B-1685F95849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F5EDA0A-2482-480D-BB32-18B1404091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7E063D8-7066-4C6E-9851-78E93F6F24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3E93A13-84A1-4427-8883-749C62A77D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35ACB3E-09DC-492B-8F95-A5871347D3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2F4841A-AE66-4D04-AA30-A18900A7B8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D6092F-D420-4C4C-9109-396190D9B7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50A11B5-E670-482D-AF53-72E62FB731B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24AF563-D571-4ACA-9B90-878B6986F4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</a:t>
            </a:r>
            <a:r>
              <a:rPr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-9525" y="631761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5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2. Logger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956310"/>
            <a:ext cx="5430520" cy="532447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4" name="텍스트 상자 3"/>
          <p:cNvSpPr txBox="1">
            <a:spLocks/>
          </p:cNvSpPr>
          <p:nvPr/>
        </p:nvSpPr>
        <p:spPr>
          <a:xfrm>
            <a:off x="1177925" y="1729740"/>
            <a:ext cx="4513580" cy="39681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LogBack 사용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Debug level의 logger사용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세부적인 로직을 알 수 있다.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오류 발생시 원인파악에 도움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. Mybatis logj4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DB 입출력을 Log로 남긴다.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- 개발에 많은 편의성 제공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5F30417-8F3A-4261-8381-1ED5E2D91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7999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3E304875-8DEE-42F4-A6D3-19BDFB4B6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8B2911-B4E9-4392-A08D-95DB7DA60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53C4AC-8C0D-44BE-8132-E07F20F55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922DF22-044E-470F-AACD-A36216270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0B20F9C-8EFE-4DC4-BEFF-AD369EEB6F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D548F5-13D3-45B8-980B-1B639A8495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4519508-12BD-4F60-9BAB-F601BCADCB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696FBD0-FC66-449F-BC40-F676F7FFF1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5A1AFEE-2B2F-480F-A871-EE6495215B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26C9F08-055D-4001-B752-54AFD327C3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C418F49-0D47-4D80-913C-505B8FE36C7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6E7F487-E9D9-45A2-9549-A65135EFE04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</a:t>
            </a:r>
            <a:r>
              <a:rPr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 rot="0">
            <a:off x="-9525" y="631761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5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2. Logger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0465" y="1871345"/>
            <a:ext cx="5038725" cy="269113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29" name="도형 28"/>
          <p:cNvCxnSpPr/>
          <p:nvPr/>
        </p:nvCxnSpPr>
        <p:spPr>
          <a:xfrm flipV="1">
            <a:off x="3773805" y="4700905"/>
            <a:ext cx="1270" cy="434975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도형 29"/>
          <p:cNvSpPr>
            <a:spLocks/>
          </p:cNvSpPr>
          <p:nvPr/>
        </p:nvSpPr>
        <p:spPr>
          <a:xfrm>
            <a:off x="1695450" y="5285105"/>
            <a:ext cx="3989705" cy="140208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LogBack을 사용 날짜 별로 Log를 남긴다.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유지 보수를 위해 Error발생시에만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Log를 남기게 되어 있다.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5100" y="1233170"/>
            <a:ext cx="5037455" cy="520001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E37F14-83FA-493D-ACFB-E9B28ABF9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7999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40CBD66D-336F-4827-B082-54B3644C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EFF1679-FB21-44ED-AB83-8C3EB0339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C18EC22-A12C-4470-BC44-837C2598D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45B33A9-E0C7-4A32-A3DC-91F2E4F93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EF33EBE-42B7-4BD7-91E9-99DB21D27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70D1218-610A-48C6-9190-F3EE370BC9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DE0FBD8-C73F-4BFE-BF18-49A81B4E10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B904CC2-FE63-4DCB-A992-94E5498F2A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61E44FB-5EFA-46AB-9036-017E26CD5E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C3C4CCD-F306-4938-BA1F-C8FC77A4E1A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0C1E2E5-0E37-4F1B-BC03-5324FDEA9A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BA556EC-398A-466E-B872-6AD035F989B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 rot="0">
            <a:off x="-9525" y="631761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3789045" cy="5848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r>
            <a:r>
              <a:rPr sz="32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sz="32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Spring Security</a:t>
            </a:r>
            <a:endParaRPr lang="ko-KR" altLang="en-US" sz="32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E37F14-83FA-493D-ACFB-E9B28ABF9707}"/>
              </a:ext>
            </a:extLst>
          </p:cNvPr>
          <p:cNvGraphicFramePr>
            <a:graphicFrameLocks noGrp="1"/>
          </p:cNvGraphicFramePr>
          <p:nvPr/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40CBD66D-336F-4827-B082-54B3644CC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EFF1679-FB21-44ED-AB83-8C3EB0339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C18EC22-A12C-4470-BC44-837C2598D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45B33A9-E0C7-4A32-A3DC-91F2E4F93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EF33EBE-42B7-4BD7-91E9-99DB21D27F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70D1218-610A-48C6-9190-F3EE370BC9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DE0FBD8-C73F-4BFE-BF18-49A81B4E1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B904CC2-FE63-4DCB-A992-94E5498F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61E44FB-5EFA-46AB-9036-017E26CD5E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C3C4CCD-F306-4938-BA1F-C8FC77A4E1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0C1E2E5-0E37-4F1B-BC03-5324FDEA9A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BA556EC-398A-466E-B872-6AD035F989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29">
            <a:extLst>
              <a:ext uri="{FF2B5EF4-FFF2-40B4-BE49-F238E27FC236}">
                <a16:creationId xmlns:a16="http://schemas.microsoft.com/office/drawing/2014/main" id="{C6970798-DC09-4221-B319-A32690918314}"/>
              </a:ext>
            </a:extLst>
          </p:cNvPr>
          <p:cNvSpPr>
            <a:spLocks/>
          </p:cNvSpPr>
          <p:nvPr/>
        </p:nvSpPr>
        <p:spPr>
          <a:xfrm>
            <a:off x="3634740" y="4890770"/>
            <a:ext cx="5057775" cy="11525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인증을 받지 않은 상황에서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권한이 필요한 페이지를 접근 시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자동으로 로그인 페이지로 이동시킨다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 dirty="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FFC457-495F-4A59-A933-EDB9D670D573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t="9909"/>
          <a:stretch/>
        </p:blipFill>
        <p:spPr>
          <a:xfrm>
            <a:off x="1157605" y="1764665"/>
            <a:ext cx="4414520" cy="2509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A488D6-B7AB-48E1-A2BA-D9EFD31546E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55765" y="1753870"/>
            <a:ext cx="5057775" cy="25203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6" name="도형 28">
            <a:extLst>
              <a:ext uri="{FF2B5EF4-FFF2-40B4-BE49-F238E27FC236}">
                <a16:creationId xmlns:a16="http://schemas.microsoft.com/office/drawing/2014/main" id="{3F03451C-E100-4A59-A560-5A794B915408}"/>
              </a:ext>
            </a:extLst>
          </p:cNvPr>
          <p:cNvCxnSpPr>
            <a:cxnSpLocks/>
          </p:cNvCxnSpPr>
          <p:nvPr/>
        </p:nvCxnSpPr>
        <p:spPr>
          <a:xfrm flipV="1">
            <a:off x="5738495" y="3020695"/>
            <a:ext cx="850265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도형 46"/>
          <p:cNvSpPr>
            <a:spLocks/>
          </p:cNvSpPr>
          <p:nvPr/>
        </p:nvSpPr>
        <p:spPr>
          <a:xfrm rot="0">
            <a:off x="-9525" y="631761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0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3789045" cy="5848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r>
            <a:r>
              <a:rPr sz="32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sz="32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Spring Security</a:t>
            </a:r>
            <a:endParaRPr lang="ko-KR" altLang="en-US" sz="32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7524750" y="1787525"/>
            <a:ext cx="3989705" cy="7835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회원가입 하거나 비밀번호 수정 시에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DB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에 비밀번호를 암호화하여 저장한다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000" dirty="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9E37F14-83FA-493D-ACFB-E9B28ABF9707}"/>
              </a:ext>
            </a:extLst>
          </p:cNvPr>
          <p:cNvGraphicFramePr>
            <a:graphicFrameLocks noGrp="1"/>
          </p:cNvGraphicFramePr>
          <p:nvPr/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40CBD66D-336F-4827-B082-54B3644CC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EFF1679-FB21-44ED-AB83-8C3EB0339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C18EC22-A12C-4470-BC44-837C2598D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45B33A9-E0C7-4A32-A3DC-91F2E4F93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EF33EBE-42B7-4BD7-91E9-99DB21D27F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70D1218-610A-48C6-9190-F3EE370BC9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DE0FBD8-C73F-4BFE-BF18-49A81B4E1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B904CC2-FE63-4DCB-A992-94E5498F2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61E44FB-5EFA-46AB-9036-017E26CD5E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C3C4CCD-F306-4938-BA1F-C8FC77A4E1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0C1E2E5-0E37-4F1B-BC03-5324FDEA9A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BA556EC-398A-466E-B872-6AD035F989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29">
            <a:extLst>
              <a:ext uri="{FF2B5EF4-FFF2-40B4-BE49-F238E27FC236}">
                <a16:creationId xmlns:a16="http://schemas.microsoft.com/office/drawing/2014/main" id="{C6970798-DC09-4221-B319-A32690918314}"/>
              </a:ext>
            </a:extLst>
          </p:cNvPr>
          <p:cNvSpPr>
            <a:spLocks/>
          </p:cNvSpPr>
          <p:nvPr/>
        </p:nvSpPr>
        <p:spPr>
          <a:xfrm>
            <a:off x="7180580" y="4299585"/>
            <a:ext cx="5057775" cy="11525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로그인 후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접근 가능한 페이지가 아닌 곳으로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접근 요청을 보내면 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403 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에러가 발생하면서</a:t>
            </a:r>
            <a:endParaRPr lang="en-US" altLang="ko-KR" sz="1600" b="1" dirty="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Access Denied </a:t>
            </a:r>
            <a:r>
              <a:rPr lang="ko-KR" altLang="en-US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페이지를 호출한다</a:t>
            </a:r>
            <a:r>
              <a:rPr lang="en-US" altLang="ko-KR" sz="1600" b="1" dirty="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.</a:t>
            </a:r>
            <a:endParaRPr lang="en-US" altLang="ko-KR" sz="1000" b="1" dirty="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B24A86-BBB5-4DB0-B0F3-D38499D1A993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r="167"/>
          <a:stretch/>
        </p:blipFill>
        <p:spPr>
          <a:xfrm>
            <a:off x="1157605" y="1495425"/>
            <a:ext cx="5640070" cy="12280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도형 28">
            <a:extLst>
              <a:ext uri="{FF2B5EF4-FFF2-40B4-BE49-F238E27FC236}">
                <a16:creationId xmlns:a16="http://schemas.microsoft.com/office/drawing/2014/main" id="{1914C4F4-D042-4690-B762-6E385A84EF72}"/>
              </a:ext>
            </a:extLst>
          </p:cNvPr>
          <p:cNvCxnSpPr>
            <a:cxnSpLocks/>
          </p:cNvCxnSpPr>
          <p:nvPr/>
        </p:nvCxnSpPr>
        <p:spPr>
          <a:xfrm flipV="1">
            <a:off x="6989445" y="2192655"/>
            <a:ext cx="382905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28">
            <a:extLst>
              <a:ext uri="{FF2B5EF4-FFF2-40B4-BE49-F238E27FC236}">
                <a16:creationId xmlns:a16="http://schemas.microsoft.com/office/drawing/2014/main" id="{3F03451C-E100-4A59-A560-5A794B915408}"/>
              </a:ext>
            </a:extLst>
          </p:cNvPr>
          <p:cNvCxnSpPr>
            <a:cxnSpLocks/>
          </p:cNvCxnSpPr>
          <p:nvPr/>
        </p:nvCxnSpPr>
        <p:spPr>
          <a:xfrm flipV="1">
            <a:off x="6989445" y="4914900"/>
            <a:ext cx="382905" cy="0"/>
          </a:xfrm>
          <a:prstGeom prst="straightConnector1">
            <a:avLst/>
          </a:prstGeom>
          <a:ln w="15875" cap="flat" cmpd="sng">
            <a:solidFill>
              <a:srgbClr val="FF0066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56343704-A495-413D-9951-085B70BB499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5" y="3391535"/>
            <a:ext cx="5640070" cy="2794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도형 47"/>
          <p:cNvSpPr>
            <a:spLocks/>
          </p:cNvSpPr>
          <p:nvPr/>
        </p:nvSpPr>
        <p:spPr>
          <a:xfrm rot="0">
            <a:off x="-9525" y="631761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9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도형 45"/>
          <p:cNvSpPr>
            <a:spLocks/>
          </p:cNvSpPr>
          <p:nvPr/>
        </p:nvSpPr>
        <p:spPr>
          <a:xfrm>
            <a:off x="5989955" y="2809875"/>
            <a:ext cx="4923790" cy="2257425"/>
          </a:xfrm>
          <a:prstGeom prst="roundRect">
            <a:avLst/>
          </a:prstGeom>
          <a:solidFill>
            <a:srgbClr val="FDFF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1821180" y="2815590"/>
            <a:ext cx="2432050" cy="2294890"/>
          </a:xfrm>
          <a:prstGeom prst="roundRect">
            <a:avLst/>
          </a:prstGeom>
          <a:solidFill>
            <a:srgbClr val="FDFF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4. 서버 구조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329055" y="1638300"/>
            <a:ext cx="27438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일반적인 서버 구조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05" y="3308985"/>
            <a:ext cx="1003300" cy="978535"/>
          </a:xfrm>
          <a:prstGeom prst="rect">
            <a:avLst/>
          </a:prstGeom>
          <a:noFill/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311525"/>
            <a:ext cx="928370" cy="984250"/>
          </a:xfrm>
          <a:prstGeom prst="rect">
            <a:avLst/>
          </a:prstGeom>
          <a:noFill/>
        </p:spPr>
      </p:pic>
      <p:sp>
        <p:nvSpPr>
          <p:cNvPr id="40" name="텍스트 상자 39"/>
          <p:cNvSpPr txBox="1">
            <a:spLocks/>
          </p:cNvSpPr>
          <p:nvPr/>
        </p:nvSpPr>
        <p:spPr>
          <a:xfrm>
            <a:off x="6862445" y="4418330"/>
            <a:ext cx="76898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WAS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9351010" y="4412615"/>
            <a:ext cx="12973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DataBase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2742565" y="4412615"/>
            <a:ext cx="68834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User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989455" y="2872105"/>
            <a:ext cx="8064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6147435" y="2889250"/>
            <a:ext cx="11493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Server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9" name="도형 48"/>
          <p:cNvCxnSpPr/>
          <p:nvPr/>
        </p:nvCxnSpPr>
        <p:spPr>
          <a:xfrm flipV="1">
            <a:off x="3789045" y="3651885"/>
            <a:ext cx="2564130" cy="17780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도형 49"/>
          <p:cNvCxnSpPr/>
          <p:nvPr/>
        </p:nvCxnSpPr>
        <p:spPr>
          <a:xfrm>
            <a:off x="7835900" y="3669030"/>
            <a:ext cx="1183005" cy="63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도형 50"/>
          <p:cNvCxnSpPr/>
          <p:nvPr/>
        </p:nvCxnSpPr>
        <p:spPr>
          <a:xfrm flipH="1">
            <a:off x="7827010" y="3952240"/>
            <a:ext cx="1174750" cy="63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도형 51"/>
          <p:cNvCxnSpPr/>
          <p:nvPr/>
        </p:nvCxnSpPr>
        <p:spPr>
          <a:xfrm flipH="1" flipV="1">
            <a:off x="3857625" y="4029075"/>
            <a:ext cx="2498725" cy="3810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3368040"/>
            <a:ext cx="989965" cy="990600"/>
          </a:xfrm>
          <a:prstGeom prst="rect">
            <a:avLst/>
          </a:prstGeom>
          <a:noFill/>
        </p:spPr>
      </p:pic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81120940-78B7-4FEA-B425-FE2FD25FA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7999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4D5E38AA-9B7B-4A82-9A2E-217891569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4295919-4D41-4C39-A644-841B6E9B7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DF4E87B-4D53-4198-AF8F-F6BCB2A097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A0C7EF5-D0CC-4295-83A6-9D47564435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C41CE0F-FD4E-40A0-8647-FC3231E77F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217332C-BF6C-497A-98C9-EFE6F27969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B3685A9-05B2-441C-9E3D-5091943830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BC30384-9FBA-4745-8A80-0ED5BF61E3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CA1074C-6FEE-4AAA-AEAA-453F6E8B95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6AECB8D-B591-4DB1-936F-D78D6AF729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E20229B-D3FD-43D9-992E-55B37E71334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C0C97D6-2650-4939-AD98-7253199E5FF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</a:t>
            </a:r>
            <a:r>
              <a:rPr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도형 64"/>
          <p:cNvSpPr>
            <a:spLocks/>
          </p:cNvSpPr>
          <p:nvPr/>
        </p:nvSpPr>
        <p:spPr>
          <a:xfrm rot="0">
            <a:off x="-9525" y="631761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도형 45"/>
          <p:cNvSpPr>
            <a:spLocks/>
          </p:cNvSpPr>
          <p:nvPr/>
        </p:nvSpPr>
        <p:spPr>
          <a:xfrm>
            <a:off x="5929630" y="1148715"/>
            <a:ext cx="4923790" cy="1414780"/>
          </a:xfrm>
          <a:prstGeom prst="roundRect">
            <a:avLst/>
          </a:prstGeom>
          <a:solidFill>
            <a:srgbClr val="FDFF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1804035" y="2266950"/>
            <a:ext cx="2432050" cy="2294890"/>
          </a:xfrm>
          <a:prstGeom prst="roundRect">
            <a:avLst/>
          </a:prstGeom>
          <a:solidFill>
            <a:srgbClr val="FDFF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4. 서버 구조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329055" y="1638300"/>
            <a:ext cx="27438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분산 서버 구조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85" y="1405890"/>
            <a:ext cx="661035" cy="643890"/>
          </a:xfrm>
          <a:prstGeom prst="rect">
            <a:avLst/>
          </a:prstGeom>
          <a:noFill/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60" y="1414145"/>
            <a:ext cx="600710" cy="635000"/>
          </a:xfrm>
          <a:prstGeom prst="rect">
            <a:avLst/>
          </a:prstGeom>
          <a:noFill/>
        </p:spPr>
      </p:pic>
      <p:sp>
        <p:nvSpPr>
          <p:cNvPr id="40" name="텍스트 상자 39"/>
          <p:cNvSpPr txBox="1">
            <a:spLocks/>
          </p:cNvSpPr>
          <p:nvPr/>
        </p:nvSpPr>
        <p:spPr>
          <a:xfrm>
            <a:off x="6853555" y="2171700"/>
            <a:ext cx="76898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WAS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9299575" y="2165985"/>
            <a:ext cx="12973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DataBase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2725420" y="3863975"/>
            <a:ext cx="68834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User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972310" y="2323465"/>
            <a:ext cx="8064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6035675" y="1157605"/>
            <a:ext cx="11493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Server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49"/>
          <p:cNvCxnSpPr/>
          <p:nvPr/>
        </p:nvCxnSpPr>
        <p:spPr>
          <a:xfrm>
            <a:off x="7775575" y="1551305"/>
            <a:ext cx="1183005" cy="63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도형 50"/>
          <p:cNvCxnSpPr/>
          <p:nvPr/>
        </p:nvCxnSpPr>
        <p:spPr>
          <a:xfrm flipH="1">
            <a:off x="7766685" y="1834515"/>
            <a:ext cx="1174750" cy="63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도형 51"/>
          <p:cNvSpPr>
            <a:spLocks/>
          </p:cNvSpPr>
          <p:nvPr/>
        </p:nvSpPr>
        <p:spPr>
          <a:xfrm>
            <a:off x="5949950" y="3072130"/>
            <a:ext cx="4923790" cy="1414780"/>
          </a:xfrm>
          <a:prstGeom prst="roundRect">
            <a:avLst/>
          </a:prstGeom>
          <a:solidFill>
            <a:srgbClr val="FDFF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105" y="3329305"/>
            <a:ext cx="661035" cy="643890"/>
          </a:xfrm>
          <a:prstGeom prst="rect">
            <a:avLst/>
          </a:prstGeom>
          <a:noFill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180" y="3337560"/>
            <a:ext cx="600710" cy="635000"/>
          </a:xfrm>
          <a:prstGeom prst="rect">
            <a:avLst/>
          </a:prstGeom>
          <a:noFill/>
        </p:spPr>
      </p:pic>
      <p:sp>
        <p:nvSpPr>
          <p:cNvPr id="55" name="텍스트 상자 54"/>
          <p:cNvSpPr txBox="1">
            <a:spLocks/>
          </p:cNvSpPr>
          <p:nvPr/>
        </p:nvSpPr>
        <p:spPr>
          <a:xfrm>
            <a:off x="6873875" y="4095115"/>
            <a:ext cx="76898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WAS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>
            <a:off x="9319895" y="4089400"/>
            <a:ext cx="12973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DataBase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6055995" y="3081020"/>
            <a:ext cx="11493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Server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8" name="도형 57"/>
          <p:cNvCxnSpPr/>
          <p:nvPr/>
        </p:nvCxnSpPr>
        <p:spPr>
          <a:xfrm>
            <a:off x="7795895" y="3474720"/>
            <a:ext cx="1183005" cy="63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도형 58"/>
          <p:cNvCxnSpPr/>
          <p:nvPr/>
        </p:nvCxnSpPr>
        <p:spPr>
          <a:xfrm flipH="1">
            <a:off x="7787005" y="3757930"/>
            <a:ext cx="1174750" cy="63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도형 59"/>
          <p:cNvSpPr>
            <a:spLocks/>
          </p:cNvSpPr>
          <p:nvPr/>
        </p:nvSpPr>
        <p:spPr>
          <a:xfrm>
            <a:off x="5941060" y="4906645"/>
            <a:ext cx="4923790" cy="1414780"/>
          </a:xfrm>
          <a:prstGeom prst="roundRect">
            <a:avLst/>
          </a:prstGeom>
          <a:solidFill>
            <a:srgbClr val="FDFF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15" y="5163820"/>
            <a:ext cx="661035" cy="643890"/>
          </a:xfrm>
          <a:prstGeom prst="rect">
            <a:avLst/>
          </a:prstGeom>
          <a:noFill/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90" y="5172075"/>
            <a:ext cx="600710" cy="635000"/>
          </a:xfrm>
          <a:prstGeom prst="rect">
            <a:avLst/>
          </a:prstGeom>
          <a:noFill/>
        </p:spPr>
      </p:pic>
      <p:sp>
        <p:nvSpPr>
          <p:cNvPr id="63" name="텍스트 상자 62"/>
          <p:cNvSpPr txBox="1">
            <a:spLocks/>
          </p:cNvSpPr>
          <p:nvPr/>
        </p:nvSpPr>
        <p:spPr>
          <a:xfrm>
            <a:off x="6864985" y="5929630"/>
            <a:ext cx="76898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WAS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텍스트 상자 63"/>
          <p:cNvSpPr txBox="1">
            <a:spLocks/>
          </p:cNvSpPr>
          <p:nvPr/>
        </p:nvSpPr>
        <p:spPr>
          <a:xfrm>
            <a:off x="9311005" y="5923915"/>
            <a:ext cx="12973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DataBase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>
            <a:off x="6047105" y="4915535"/>
            <a:ext cx="11493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Server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6" name="도형 65"/>
          <p:cNvCxnSpPr/>
          <p:nvPr/>
        </p:nvCxnSpPr>
        <p:spPr>
          <a:xfrm>
            <a:off x="7787005" y="5309235"/>
            <a:ext cx="1183005" cy="63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도형 66"/>
          <p:cNvCxnSpPr/>
          <p:nvPr/>
        </p:nvCxnSpPr>
        <p:spPr>
          <a:xfrm flipH="1">
            <a:off x="7778115" y="5592445"/>
            <a:ext cx="1174750" cy="63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도형 67"/>
          <p:cNvCxnSpPr/>
          <p:nvPr/>
        </p:nvCxnSpPr>
        <p:spPr>
          <a:xfrm flipV="1">
            <a:off x="3535045" y="1689100"/>
            <a:ext cx="3075305" cy="110045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도형 68"/>
          <p:cNvCxnSpPr/>
          <p:nvPr/>
        </p:nvCxnSpPr>
        <p:spPr>
          <a:xfrm flipH="1">
            <a:off x="3583305" y="1797685"/>
            <a:ext cx="3058795" cy="113474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도형 69"/>
          <p:cNvCxnSpPr/>
          <p:nvPr/>
        </p:nvCxnSpPr>
        <p:spPr>
          <a:xfrm flipH="1" flipV="1">
            <a:off x="3677920" y="3352165"/>
            <a:ext cx="2957830" cy="488950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도형 70"/>
          <p:cNvCxnSpPr/>
          <p:nvPr/>
        </p:nvCxnSpPr>
        <p:spPr>
          <a:xfrm>
            <a:off x="3686810" y="3198495"/>
            <a:ext cx="2948940" cy="45402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도형 71"/>
          <p:cNvCxnSpPr/>
          <p:nvPr/>
        </p:nvCxnSpPr>
        <p:spPr>
          <a:xfrm flipH="1" flipV="1">
            <a:off x="3514725" y="3832225"/>
            <a:ext cx="3112770" cy="1835150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도형 72"/>
          <p:cNvCxnSpPr/>
          <p:nvPr/>
        </p:nvCxnSpPr>
        <p:spPr>
          <a:xfrm>
            <a:off x="3595370" y="3724910"/>
            <a:ext cx="3040380" cy="179641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>
            <a:off x="1403985" y="5062220"/>
            <a:ext cx="3989705" cy="14293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일반적으로 생각하는 잘못된 분산서버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사용자가 보는 내용이 달라진다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이유는? 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DB가 분산되어 있어서!</a:t>
            </a:r>
            <a:endParaRPr lang="ko-KR" altLang="en-US" sz="1600" b="1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>
                <a:solidFill>
                  <a:srgbClr val="FFFFFF">
                    <a:lumMod val="7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05" y="2811145"/>
            <a:ext cx="989965" cy="990600"/>
          </a:xfrm>
          <a:prstGeom prst="rect">
            <a:avLst/>
          </a:prstGeom>
          <a:noFill/>
        </p:spPr>
      </p:pic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B55A2592-AD70-401C-AF0B-90E5E09EE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7999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3DD9D12E-94B2-44CA-99E7-63023EF69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BBD92435-5195-4941-8B2A-74C6DB3D4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933F7868-F9E8-4828-90BB-22CA1DE466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BEED650-11DD-4165-9CF8-B5469D18CC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61045582-962D-4E73-9C21-219FED63BF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AEA4532-6F8C-46DF-B7DD-A7F0949D7D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0361F582-3AD2-4D2B-AB38-58EF315A52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C607CBB9-7D00-4196-A1C1-3B2E3C7679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D1C466B8-D9B8-4311-A302-9AC05E9404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9534609-8543-4218-B36F-116BAE989E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6384D77-2416-4F37-857A-8874334683C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8F4946D-523A-49D0-B7F8-24E7A1221D6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 </a:t>
            </a:r>
            <a:r>
              <a:rPr sz="2600" b="1" i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9" name="도형 88"/>
          <p:cNvSpPr>
            <a:spLocks/>
          </p:cNvSpPr>
          <p:nvPr/>
        </p:nvSpPr>
        <p:spPr>
          <a:xfrm rot="0">
            <a:off x="-9525" y="631761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B349486-A8B6-4880-A9C1-4A2AE9200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582898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7" name="그림 36">
            <a:extLst>
              <a:ext uri="{FF2B5EF4-FFF2-40B4-BE49-F238E27FC236}">
                <a16:creationId xmlns:a16="http://schemas.microsoft.com/office/drawing/2014/main" id="{9988D4A6-7CE2-4BD0-BA59-2FC9A5818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4772588-B685-4392-A8E5-9D6EEE903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C492B8D-6BF5-4A77-A56E-337C575CB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938814-899F-4B79-B466-255648F27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EEE1DDA-4FBA-4D6F-BCE9-0D31FED4CE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722A4E8-9B16-4728-B722-5DB1602FBA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6408A3B-77FD-4761-BB15-B65CB191DE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DD4B4E7-C8C8-4498-9CCF-536B8BF0C7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E4B80A0-775F-42A8-A753-39B88C9624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6B2569D-E5F0-459F-8BC4-BCA19FF577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119EB1E-1E4D-4517-AA77-47D6FE1C69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74B74DA-D84F-405D-9236-16D936CD7AF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</a:t>
            </a:r>
            <a:r>
              <a:rPr lang="en-US" altLang="ko-KR"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400" b="1" i="1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3752850" y="1022350"/>
            <a:ext cx="469138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latin typeface="맑은 고딕" charset="0"/>
                <a:ea typeface="맑은 고딕" charset="0"/>
                <a:cs typeface="+mn-cs"/>
              </a:rPr>
              <a:t>2. 프로그램 진행도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65" y="1946275"/>
            <a:ext cx="8124825" cy="458660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49" name="도형 48"/>
          <p:cNvSpPr>
            <a:spLocks/>
          </p:cNvSpPr>
          <p:nvPr/>
        </p:nvSpPr>
        <p:spPr>
          <a:xfrm rot="0">
            <a:off x="-9525" y="103251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도형 51"/>
          <p:cNvSpPr>
            <a:spLocks/>
          </p:cNvSpPr>
          <p:nvPr/>
        </p:nvSpPr>
        <p:spPr>
          <a:xfrm>
            <a:off x="6042660" y="1627505"/>
            <a:ext cx="2432050" cy="4468495"/>
          </a:xfrm>
          <a:prstGeom prst="roundRect">
            <a:avLst/>
          </a:prstGeom>
          <a:solidFill>
            <a:srgbClr val="FDFF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1289685" y="2703830"/>
            <a:ext cx="2080260" cy="2080260"/>
          </a:xfrm>
          <a:prstGeom prst="roundRect">
            <a:avLst/>
          </a:prstGeom>
          <a:solidFill>
            <a:srgbClr val="FDFF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1075055" y="733425"/>
            <a:ext cx="288798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4. 서버 구조</a:t>
            </a:r>
            <a:endParaRPr lang="ko-KR" altLang="en-US" sz="3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1329055" y="1638300"/>
            <a:ext cx="27438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다나앗닥 서버구조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2073910" y="4309745"/>
            <a:ext cx="68834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User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355090" y="2769235"/>
            <a:ext cx="8064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Client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49"/>
          <p:cNvCxnSpPr/>
          <p:nvPr/>
        </p:nvCxnSpPr>
        <p:spPr>
          <a:xfrm>
            <a:off x="2897505" y="3463290"/>
            <a:ext cx="1183005" cy="1270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도형 50"/>
          <p:cNvCxnSpPr/>
          <p:nvPr/>
        </p:nvCxnSpPr>
        <p:spPr>
          <a:xfrm flipH="1">
            <a:off x="2905760" y="3780790"/>
            <a:ext cx="1174750" cy="1270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텍스트 상자 53"/>
          <p:cNvSpPr txBox="1">
            <a:spLocks/>
          </p:cNvSpPr>
          <p:nvPr/>
        </p:nvSpPr>
        <p:spPr>
          <a:xfrm>
            <a:off x="6955790" y="3481705"/>
            <a:ext cx="68834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WAS1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>
            <a:off x="6967220" y="5267325"/>
            <a:ext cx="68834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WAS2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>
            <a:off x="6228080" y="1683385"/>
            <a:ext cx="80645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Server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60" y="1727200"/>
            <a:ext cx="1157605" cy="141922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265" y="4002405"/>
            <a:ext cx="1346200" cy="111633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80" y="4784090"/>
            <a:ext cx="914400" cy="155130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70" y="2083435"/>
            <a:ext cx="1176655" cy="1355090"/>
          </a:xfrm>
          <a:prstGeom prst="rect">
            <a:avLst/>
          </a:prstGeom>
          <a:noFill/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45" y="3861435"/>
            <a:ext cx="1176655" cy="1355090"/>
          </a:xfrm>
          <a:prstGeom prst="rect">
            <a:avLst/>
          </a:prstGeom>
          <a:noFill/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144520"/>
            <a:ext cx="968375" cy="11944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63" name="도형 62"/>
          <p:cNvCxnSpPr/>
          <p:nvPr/>
        </p:nvCxnSpPr>
        <p:spPr>
          <a:xfrm flipV="1">
            <a:off x="5318125" y="2734945"/>
            <a:ext cx="1026160" cy="49212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도형 63"/>
          <p:cNvCxnSpPr/>
          <p:nvPr/>
        </p:nvCxnSpPr>
        <p:spPr>
          <a:xfrm>
            <a:off x="5266690" y="3835400"/>
            <a:ext cx="1103630" cy="45148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도형 64"/>
          <p:cNvCxnSpPr/>
          <p:nvPr/>
        </p:nvCxnSpPr>
        <p:spPr>
          <a:xfrm flipH="1" flipV="1">
            <a:off x="5232400" y="3972560"/>
            <a:ext cx="1035050" cy="41719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도형 65"/>
          <p:cNvCxnSpPr/>
          <p:nvPr/>
        </p:nvCxnSpPr>
        <p:spPr>
          <a:xfrm flipH="1">
            <a:off x="5391785" y="2863215"/>
            <a:ext cx="1003935" cy="472440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도형 66"/>
          <p:cNvCxnSpPr/>
          <p:nvPr/>
        </p:nvCxnSpPr>
        <p:spPr>
          <a:xfrm flipV="1">
            <a:off x="8693150" y="2606040"/>
            <a:ext cx="1020445" cy="266700"/>
          </a:xfrm>
          <a:prstGeom prst="straightConnector1">
            <a:avLst/>
          </a:prstGeom>
          <a:ln w="19050" cap="flat" cmpd="sng">
            <a:prstDash/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도형 67"/>
          <p:cNvCxnSpPr/>
          <p:nvPr/>
        </p:nvCxnSpPr>
        <p:spPr>
          <a:xfrm>
            <a:off x="8696325" y="3938270"/>
            <a:ext cx="965835" cy="434340"/>
          </a:xfrm>
          <a:prstGeom prst="straightConnector1">
            <a:avLst/>
          </a:prstGeom>
          <a:ln w="19050" cap="flat" cmpd="sng">
            <a:prstDash/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도형 69"/>
          <p:cNvCxnSpPr/>
          <p:nvPr/>
        </p:nvCxnSpPr>
        <p:spPr>
          <a:xfrm flipV="1">
            <a:off x="5172710" y="5709920"/>
            <a:ext cx="812165" cy="4445"/>
          </a:xfrm>
          <a:prstGeom prst="straightConnector1">
            <a:avLst/>
          </a:prstGeom>
          <a:ln w="19050" cap="flat" cmpd="sng">
            <a:prstDash/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도형 70"/>
          <p:cNvCxnSpPr/>
          <p:nvPr/>
        </p:nvCxnSpPr>
        <p:spPr>
          <a:xfrm>
            <a:off x="2383790" y="4895215"/>
            <a:ext cx="1414780" cy="840740"/>
          </a:xfrm>
          <a:prstGeom prst="bentConnector3">
            <a:avLst>
              <a:gd name="adj1" fmla="val 579"/>
            </a:avLst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3145155"/>
            <a:ext cx="989965" cy="990600"/>
          </a:xfrm>
          <a:prstGeom prst="rect">
            <a:avLst/>
          </a:prstGeom>
          <a:noFill/>
        </p:spPr>
      </p:pic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FE222BCD-4381-4BE1-BE79-6E9D6BA14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7999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69" name="그림 68">
            <a:extLst>
              <a:ext uri="{FF2B5EF4-FFF2-40B4-BE49-F238E27FC236}">
                <a16:creationId xmlns:a16="http://schemas.microsoft.com/office/drawing/2014/main" id="{26A1407E-2E90-4BE5-8066-318DE1E4E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2881F965-F70E-4FAF-A68F-61F2748196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BCF500E-3204-4FA8-8257-7574CF5F65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1FB48D40-0001-4C1A-8550-BABB3ABA2A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DC70F77-6E35-4A97-94B9-4D4CC4FFC1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98BE4188-DD09-48D7-92DE-F567476B9F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DCA4039-953A-4D74-9732-0098D257A9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E135E8EE-9AFC-405D-B2EB-CAD9B41F4E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76AA5B5-1783-43A6-AE67-2F4E14F373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CA00111-E901-4DAA-97F3-3543DC8AC0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95A61F2-C0BF-43C3-9E1F-E4B8C4E9886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76A10682-EBC0-4D17-9DEE-7A077CA47E5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91440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i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다나앗닥</a:t>
            </a:r>
            <a:r>
              <a:rPr sz="1600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sz="2600" b="1" i="1" dirty="0" err="1">
                <a:solidFill>
                  <a:srgbClr val="FA3C71"/>
                </a:solidFill>
                <a:latin typeface="맑은 고딕" charset="0"/>
                <a:ea typeface="맑은 고딕" charset="0"/>
              </a:rPr>
              <a:t>Danaatdak_hospital</a:t>
            </a:r>
            <a:r>
              <a:rPr sz="1400" b="1" i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i="1" dirty="0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4" name="도형 83"/>
          <p:cNvSpPr>
            <a:spLocks/>
          </p:cNvSpPr>
          <p:nvPr/>
        </p:nvSpPr>
        <p:spPr>
          <a:xfrm rot="0">
            <a:off x="-9525" y="6317615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845185" y="786765"/>
            <a:ext cx="3990340" cy="73787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도메인 이동</a:t>
            </a:r>
            <a:endParaRPr lang="ko-KR" altLang="en-US" sz="2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1803400" y="3867150"/>
            <a:ext cx="8663305" cy="13239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8000">
                <a:solidFill>
                  <a:srgbClr val="3366FF"/>
                </a:solidFill>
                <a:latin typeface="맑은 고딕" charset="0"/>
                <a:ea typeface="맑은 고딕" charset="0"/>
              </a:rPr>
              <a:t>danaatdak.com</a:t>
            </a:r>
            <a:endParaRPr lang="ko-KR" altLang="en-US" sz="8000">
              <a:solidFill>
                <a:srgbClr val="3366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16120" y="2472055"/>
            <a:ext cx="2691765" cy="13957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27"/>
          <p:cNvSpPr txBox="1">
            <a:spLocks/>
          </p:cNvSpPr>
          <p:nvPr/>
        </p:nvSpPr>
        <p:spPr>
          <a:xfrm>
            <a:off x="2863850" y="2151380"/>
            <a:ext cx="6849745" cy="2861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0">
                <a:solidFill>
                  <a:srgbClr val="FF0000"/>
                </a:solidFill>
                <a:latin typeface="맑은 고딕" charset="0"/>
                <a:ea typeface="맑은 고딕" charset="0"/>
              </a:rPr>
              <a:t>Q </a:t>
            </a:r>
            <a:r>
              <a:rPr sz="15000">
                <a:solidFill>
                  <a:srgbClr val="FF0000"/>
                </a:solidFill>
                <a:latin typeface="맑은 고딕" charset="0"/>
                <a:ea typeface="맑은 고딕" charset="0"/>
              </a:rPr>
              <a:t>&amp;</a:t>
            </a:r>
            <a:r>
              <a:rPr sz="18000">
                <a:solidFill>
                  <a:srgbClr val="FF0000"/>
                </a:solidFill>
                <a:latin typeface="맑은 고딕" charset="0"/>
                <a:ea typeface="맑은 고딕" charset="0"/>
              </a:rPr>
              <a:t> A</a:t>
            </a:r>
            <a:endParaRPr lang="ko-KR" altLang="en-US" sz="180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3907790" y="876300"/>
            <a:ext cx="438277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>
                <a:latin typeface="맑은 고딕" charset="0"/>
                <a:ea typeface="맑은 고딕" charset="0"/>
                <a:cs typeface="+mn-cs"/>
              </a:rPr>
              <a:t>3. E-R 다이어그램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1725930"/>
            <a:ext cx="8984615" cy="4996180"/>
          </a:xfrm>
          <a:prstGeom prst="rect">
            <a:avLst/>
          </a:prstGeom>
          <a:noFill/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A355441-BE85-45A4-8227-1CBB4B7F6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78848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7" name="그림 36">
            <a:extLst>
              <a:ext uri="{FF2B5EF4-FFF2-40B4-BE49-F238E27FC236}">
                <a16:creationId xmlns:a16="http://schemas.microsoft.com/office/drawing/2014/main" id="{EB769D88-45D7-474E-8B73-9197CF0D1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B6E9FFF-7D10-48EF-918B-007F847BB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82C0018-23D6-46BF-AE7C-E42C83D21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8C3537F-149A-4993-9A10-ECFC19A2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4344324-A35C-43DB-AFDB-36857CDBEB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CFA6CFE-A3FD-498D-AECD-F5B59B617F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B76F03F-EA1E-4EA8-96DE-9B3AB9BA88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D40CB55-4A81-44C0-A091-7EDDAD7A6D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FA514FE-FEB5-448B-97B4-501C913E08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17EA6B5-DB5D-4416-9D68-9EA525EB54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93C2F3B-9E32-4FEC-BA08-CC1C4CD6C5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5736FC8-4B3F-42A9-BA3B-DBB7AD4CD4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49" name="도형 48"/>
          <p:cNvSpPr>
            <a:spLocks/>
          </p:cNvSpPr>
          <p:nvPr/>
        </p:nvSpPr>
        <p:spPr>
          <a:xfrm rot="0">
            <a:off x="-9525" y="154813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4375150" y="676275"/>
            <a:ext cx="3427095" cy="7073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4. 구 현 환 경</a:t>
            </a:r>
            <a:endParaRPr lang="ko-KR" altLang="en-US" sz="40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CEDF2A8-A935-470A-9A2B-F52D6C87D7BE}"/>
              </a:ext>
            </a:extLst>
          </p:cNvPr>
          <p:cNvGrpSpPr/>
          <p:nvPr/>
        </p:nvGrpSpPr>
        <p:grpSpPr>
          <a:xfrm>
            <a:off x="1245235" y="1027430"/>
            <a:ext cx="10408920" cy="5665470"/>
            <a:chOff x="1245235" y="1027430"/>
            <a:chExt cx="10408920" cy="5665470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 rot="0">
              <a:off x="1245235" y="2129790"/>
              <a:ext cx="3105150" cy="1888490"/>
            </a:xfrm>
            <a:prstGeom prst="roundRect"/>
            <a:ln w="28575" cap="flat" cmpd="sng">
              <a:prstDash val="solid"/>
              <a:miter lim="800000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46714E2-1BD6-460E-BF17-6B93F1D65366}"/>
                </a:ext>
              </a:extLst>
            </p:cNvPr>
            <p:cNvGrpSpPr/>
            <p:nvPr/>
          </p:nvGrpSpPr>
          <p:grpSpPr>
            <a:xfrm>
              <a:off x="1475740" y="1027430"/>
              <a:ext cx="10178415" cy="5665470"/>
              <a:chOff x="1475740" y="1027430"/>
              <a:chExt cx="10178415" cy="566547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1475740" y="2268220"/>
                <a:ext cx="2650490" cy="634365"/>
              </a:xfrm>
              <a:prstGeom prst="rect"/>
              <a:noFill/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1684655" y="2965450"/>
                <a:ext cx="671830" cy="757555"/>
              </a:xfrm>
              <a:prstGeom prst="rect"/>
              <a:noFill/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573655" y="2830195"/>
                <a:ext cx="1213485" cy="1031875"/>
              </a:xfrm>
              <a:prstGeom prst="rect"/>
              <a:noFill/>
            </p:spPr>
          </p:pic>
          <p:sp>
            <p:nvSpPr>
              <p:cNvPr id="7" name="텍스트 상자 6"/>
              <p:cNvSpPr txBox="1">
                <a:spLocks/>
              </p:cNvSpPr>
              <p:nvPr/>
            </p:nvSpPr>
            <p:spPr>
              <a:xfrm rot="0">
                <a:off x="2202815" y="1694180"/>
                <a:ext cx="1408430" cy="35496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 b="1">
                    <a:latin typeface="맑은 고딕" charset="0"/>
                    <a:ea typeface="맑은 고딕" charset="0"/>
                  </a:rPr>
                  <a:t>운 영 체 제</a:t>
                </a:r>
                <a:endParaRPr lang="ko-KR" altLang="en-US" sz="1800" b="1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 rot="0">
                <a:off x="2204720" y="4767580"/>
                <a:ext cx="5395595" cy="1888490"/>
              </a:xfrm>
              <a:prstGeom prst="roundRect"/>
              <a:ln w="28575" cap="flat" cmpd="sng">
                <a:solidFill>
                  <a:srgbClr val="ED7D31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 rot="0">
                <a:off x="5157470" y="2132965"/>
                <a:ext cx="3105150" cy="1888490"/>
              </a:xfrm>
              <a:prstGeom prst="roundRect"/>
              <a:ln w="28575" cap="flat" cmpd="sng">
                <a:solidFill>
                  <a:srgbClr val="ED7D31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0" name="텍스트 상자 9"/>
              <p:cNvSpPr txBox="1">
                <a:spLocks/>
              </p:cNvSpPr>
              <p:nvPr/>
            </p:nvSpPr>
            <p:spPr>
              <a:xfrm rot="0">
                <a:off x="5798820" y="1668780"/>
                <a:ext cx="1898015" cy="37147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 b="1">
                    <a:latin typeface="맑은 고딕" charset="0"/>
                    <a:ea typeface="맑은 고딕" charset="0"/>
                  </a:rPr>
                  <a:t>데이터베이스</a:t>
                </a:r>
                <a:endParaRPr lang="ko-KR" altLang="en-US" sz="1800" b="1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6185535" y="2333625"/>
                <a:ext cx="1840865" cy="363855"/>
              </a:xfrm>
              <a:prstGeom prst="rect"/>
              <a:noFill/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451475" y="3222625"/>
                <a:ext cx="1473200" cy="549910"/>
              </a:xfrm>
              <a:prstGeom prst="rect"/>
              <a:noFill/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7217410" y="2903220"/>
                <a:ext cx="615950" cy="1008380"/>
              </a:xfrm>
              <a:prstGeom prst="rect"/>
              <a:noFill/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349875" y="2264410"/>
                <a:ext cx="755015" cy="932815"/>
              </a:xfrm>
              <a:prstGeom prst="rect"/>
              <a:noFill/>
            </p:spPr>
          </p:pic>
          <p:sp>
            <p:nvSpPr>
              <p:cNvPr id="15" name="텍스트 상자 14"/>
              <p:cNvSpPr txBox="1">
                <a:spLocks/>
              </p:cNvSpPr>
              <p:nvPr/>
            </p:nvSpPr>
            <p:spPr>
              <a:xfrm rot="0">
                <a:off x="3863340" y="4226560"/>
                <a:ext cx="1936750" cy="35496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 b="1">
                    <a:latin typeface="맑은 고딕" charset="0"/>
                    <a:ea typeface="맑은 고딕" charset="0"/>
                  </a:rPr>
                  <a:t>프로그래밍 언어</a:t>
                </a:r>
                <a:endParaRPr lang="ko-KR" altLang="en-US" sz="1800" b="1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3165475" y="5548630"/>
                <a:ext cx="710565" cy="923925"/>
              </a:xfrm>
              <a:prstGeom prst="rect"/>
              <a:noFill/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4460240" y="4886325"/>
                <a:ext cx="1024890" cy="609600"/>
              </a:xfrm>
              <a:prstGeom prst="rect"/>
              <a:noFill/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798185" y="4976495"/>
                <a:ext cx="732790" cy="880745"/>
              </a:xfrm>
              <a:prstGeom prst="rect"/>
              <a:noFill/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008880" y="5695315"/>
                <a:ext cx="685800" cy="777240"/>
              </a:xfrm>
              <a:prstGeom prst="rect"/>
              <a:noFill/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4086860" y="5605145"/>
                <a:ext cx="729615" cy="941070"/>
              </a:xfrm>
              <a:prstGeom prst="rect"/>
              <a:noFill/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6513195" y="5545455"/>
                <a:ext cx="838200" cy="1026160"/>
              </a:xfrm>
              <a:prstGeom prst="rect"/>
              <a:noFill/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348230" y="4841875"/>
                <a:ext cx="1784985" cy="768350"/>
              </a:xfrm>
              <a:prstGeom prst="rect"/>
              <a:noFill/>
            </p:spPr>
          </p:pic>
          <p:sp>
            <p:nvSpPr>
              <p:cNvPr id="23" name="도형 22"/>
              <p:cNvSpPr>
                <a:spLocks/>
              </p:cNvSpPr>
              <p:nvPr/>
            </p:nvSpPr>
            <p:spPr>
              <a:xfrm rot="0">
                <a:off x="8867775" y="1504315"/>
                <a:ext cx="2786380" cy="5189855"/>
              </a:xfrm>
              <a:prstGeom prst="roundRect"/>
              <a:ln w="28575" cap="flat" cmpd="sng">
                <a:solidFill>
                  <a:srgbClr val="ED7D31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텍스트 상자 23"/>
              <p:cNvSpPr txBox="1">
                <a:spLocks/>
              </p:cNvSpPr>
              <p:nvPr/>
            </p:nvSpPr>
            <p:spPr>
              <a:xfrm rot="0">
                <a:off x="8941435" y="1027430"/>
                <a:ext cx="2640965" cy="354965"/>
              </a:xfrm>
              <a:prstGeom prst="rect"/>
              <a:noFill/>
              <a:ln w="0">
                <a:noFill/>
                <a:prstDash/>
              </a:ln>
            </p:spPr>
            <p:txBody>
              <a:bodyPr wrap="square" lIns="89535" tIns="46355" rIns="89535" bIns="46355" numCol="1" vert="horz" anchor="t">
                <a:spAutoFit/>
              </a:bodyPr>
              <a:lstStyle/>
              <a:p>
                <a:pPr marL="0" indent="0" algn="l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800" b="1">
                    <a:latin typeface="맑은 고딕" charset="0"/>
                    <a:ea typeface="맑은 고딕" charset="0"/>
                  </a:rPr>
                  <a:t>주요 라이브러리 및 API</a:t>
                </a:r>
                <a:endParaRPr lang="ko-KR" altLang="en-US" sz="1800" b="1"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9425305" y="1792605"/>
                <a:ext cx="1433830" cy="675005"/>
              </a:xfrm>
              <a:prstGeom prst="rect"/>
              <a:noFill/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9385935" y="2668270"/>
                <a:ext cx="1512570" cy="471170"/>
              </a:xfrm>
              <a:prstGeom prst="rect"/>
              <a:noFill/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9290685" y="3325495"/>
                <a:ext cx="1824990" cy="585470"/>
              </a:xfrm>
              <a:prstGeom prst="rect"/>
              <a:noFill/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9333865" y="4104005"/>
                <a:ext cx="1845945" cy="603885"/>
              </a:xfrm>
              <a:prstGeom prst="rect"/>
              <a:noFill/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9130030" y="4965065"/>
                <a:ext cx="2322830" cy="530225"/>
              </a:xfrm>
              <a:prstGeom prst="rect"/>
              <a:noFill/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9095740" y="5854700"/>
                <a:ext cx="2374265" cy="469900"/>
              </a:xfrm>
              <a:prstGeom prst="rect"/>
              <a:noFill/>
            </p:spPr>
          </p:pic>
        </p:grp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0C594C8-0D61-43A5-9003-B2E1AF365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690615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368924D8-CF03-415A-B617-B815D061C0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8FD53E-4EC1-4E4E-985B-1E9FA950181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8B9E268-C41A-41A6-90C0-BB708F6009C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3E6A7D7-4F94-4A3D-B362-2721F0DD6F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8C6847F-7B4A-4413-B46C-37870E4FCA3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3875DD-DEB0-499B-9A1B-9899243721A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F39F65-BC3D-406D-96C5-18B6762E4BC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889292C-3280-49AA-A668-258F3B8D535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628445A-FBC0-465E-8AAF-52573EC7811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E04D0A6-28D1-4EE1-B07B-8C7684C3C09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12A9BFF-4BAE-4BD2-ACEE-7C83F3FDA1B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B7BB847-FBD6-480B-BDA0-B9BF98CD8C4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153179-40F6-4DF5-AAE4-60E2CAB22E8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-9525" y="210058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44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2348865" y="811530"/>
            <a:ext cx="198120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latin typeface="맑은 고딕" charset="0"/>
                <a:ea typeface="맑은 고딕" charset="0"/>
                <a:cs typeface="+mn-cs"/>
              </a:rPr>
              <a:t>Spring Security</a:t>
            </a:r>
            <a:endParaRPr lang="ko-KR" altLang="en-US" sz="18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1585595" y="1371600"/>
            <a:ext cx="30143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맑은 고딕" charset="0"/>
                <a:ea typeface="맑은 고딕" charset="0"/>
              </a:rPr>
              <a:t>1-1. Spring Security란 무엇인가?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1787525" y="1798320"/>
            <a:ext cx="92621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: Java EE 기반 엔터프라이즈 소프트웨어 애플리케이션을 위한 포괄적인 보안 서비스를 제공 해주는 것.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1640205" y="2204720"/>
            <a:ext cx="30143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맑은 고딕" charset="0"/>
                <a:ea typeface="Arial" charset="0"/>
                <a:cs typeface="+mn-cs"/>
              </a:rPr>
              <a:t>Spring Security의 주요 특징</a:t>
            </a:r>
            <a:endParaRPr lang="ko-KR" altLang="en-US" sz="14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>
            <a:off x="1789430" y="2571115"/>
            <a:ext cx="92621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- 인증(Authentication)과 권한(Authorication)을 목표한다.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5" y="715010"/>
            <a:ext cx="1440815" cy="654685"/>
          </a:xfrm>
          <a:prstGeom prst="rect">
            <a:avLst/>
          </a:prstGeom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0" y="4363720"/>
            <a:ext cx="4571365" cy="2027555"/>
          </a:xfrm>
          <a:prstGeom prst="rect">
            <a:avLst/>
          </a:prstGeom>
          <a:noFill/>
        </p:spPr>
      </p:pic>
      <p:sp>
        <p:nvSpPr>
          <p:cNvPr id="40" name="TextBox 39"/>
          <p:cNvSpPr txBox="1">
            <a:spLocks/>
          </p:cNvSpPr>
          <p:nvPr/>
        </p:nvSpPr>
        <p:spPr>
          <a:xfrm>
            <a:off x="1791970" y="2980690"/>
            <a:ext cx="92621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- 필터들이 체인형태를 이루면서 동작한다.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1785620" y="3355340"/>
            <a:ext cx="92621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- 인증 및 리소스 권한 등을 사용자가 직접 만들지 않아도 된다.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1642745" y="3921760"/>
            <a:ext cx="30143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맑은 고딕" charset="0"/>
                <a:ea typeface="맑은 고딕" charset="0"/>
              </a:rPr>
              <a:t>Spring Security의 작동 방식 요약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12F0292-A109-460C-84E4-4557FECA4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82414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44" name="그림 43">
            <a:extLst>
              <a:ext uri="{FF2B5EF4-FFF2-40B4-BE49-F238E27FC236}">
                <a16:creationId xmlns:a16="http://schemas.microsoft.com/office/drawing/2014/main" id="{B95EDB82-E332-44EA-B7C6-2E14E3EFF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90CD86A-4919-4114-8D26-C006A4B13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CFBBB30-02D8-42DB-BE90-620004168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C0E8144-C0CB-41CC-8DD8-0622764923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8B46017-9A82-4975-8960-4C7DBA0A4B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C16BC53-881F-4186-9C5C-56BBFB7060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0B6036E-0252-4EA8-BC40-6D384D1941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4C8072D-7A6E-435A-BDB2-1F3C31FD8C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7E77AB8-EAB7-4281-ADA5-D66A0FD0C44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E7E2C75-92AB-4004-BFA7-4314935835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5C2EEA1-73E4-4FAE-8947-27CEA3DC49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9594D9F-3E6E-4E0A-B318-8433D362BB1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55B86F5-C8FE-453B-A06F-E38AF1D2593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0">
            <a:off x="-9525" y="261620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6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998220" y="702310"/>
            <a:ext cx="325564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latin typeface="맑은 고딕" charset="0"/>
                <a:ea typeface="맑은 고딕" charset="0"/>
                <a:cs typeface="+mn-cs"/>
              </a:rPr>
              <a:t>Spring Security</a:t>
            </a:r>
            <a:endParaRPr lang="ko-KR" altLang="en-US" sz="18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6390005" y="703580"/>
            <a:ext cx="301434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atin typeface="맑은 고딕" charset="0"/>
                <a:ea typeface="맑은 고딕" charset="0"/>
              </a:rPr>
              <a:t>1-2. 권한에 따른 페이지 접근 권한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906895" y="1009015"/>
          <a:ext cx="4914265" cy="828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1)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permitAll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: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 여부에 상관 없이 모두가 접근 가능</a:t>
                      </a: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2) ROLE_USER :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 후</a:t>
                      </a: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인증을 받은 회원만 접근 가능</a:t>
                      </a: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3) ROLE_ADMIN :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 후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권한이 있는 회원만 접근 가능</a:t>
                      </a: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176"/>
          <a:stretch>
            <a:fillRect/>
          </a:stretch>
        </p:blipFill>
        <p:spPr>
          <a:xfrm>
            <a:off x="9187180" y="2159635"/>
            <a:ext cx="541020" cy="540385"/>
          </a:xfrm>
          <a:prstGeom prst="rect">
            <a:avLst/>
          </a:prstGeom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" r="588" b="818"/>
          <a:stretch>
            <a:fillRect/>
          </a:stretch>
        </p:blipFill>
        <p:spPr>
          <a:xfrm>
            <a:off x="9188450" y="5429885"/>
            <a:ext cx="539750" cy="540385"/>
          </a:xfrm>
          <a:prstGeom prst="rect">
            <a:avLst/>
          </a:prstGeom>
          <a:noFill/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" y="3545840"/>
            <a:ext cx="403225" cy="768985"/>
          </a:xfrm>
          <a:prstGeom prst="rect">
            <a:avLst/>
          </a:prstGeom>
          <a:noFill/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40" y="1684655"/>
            <a:ext cx="2880995" cy="4491355"/>
          </a:xfrm>
          <a:prstGeom prst="rect">
            <a:avLst/>
          </a:prstGeom>
          <a:noFill/>
        </p:spPr>
      </p:pic>
      <p:cxnSp>
        <p:nvCxnSpPr>
          <p:cNvPr id="42" name="도형 41"/>
          <p:cNvCxnSpPr>
            <a:stCxn id="40" idx="3"/>
          </p:cNvCxnSpPr>
          <p:nvPr/>
        </p:nvCxnSpPr>
        <p:spPr>
          <a:xfrm flipV="1">
            <a:off x="1284605" y="2376805"/>
            <a:ext cx="1419225" cy="155384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42"/>
          <p:cNvCxnSpPr>
            <a:cxnSpLocks/>
            <a:stCxn id="40" idx="3"/>
            <a:endCxn id="41" idx="1"/>
          </p:cNvCxnSpPr>
          <p:nvPr/>
        </p:nvCxnSpPr>
        <p:spPr>
          <a:xfrm>
            <a:off x="1285240" y="3930015"/>
            <a:ext cx="1524000" cy="0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도형 43"/>
          <p:cNvCxnSpPr>
            <a:stCxn id="40" idx="3"/>
          </p:cNvCxnSpPr>
          <p:nvPr/>
        </p:nvCxnSpPr>
        <p:spPr>
          <a:xfrm>
            <a:off x="1284605" y="3930015"/>
            <a:ext cx="1437005" cy="164401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EA55CA2-31B7-2843-B793-4126282D0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45" y="3484880"/>
            <a:ext cx="1143000" cy="115570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4DCACB9-DE73-E643-BAF6-828A3662DE14}"/>
              </a:ext>
            </a:extLst>
          </p:cNvPr>
          <p:cNvCxnSpPr>
            <a:cxnSpLocks/>
          </p:cNvCxnSpPr>
          <p:nvPr/>
        </p:nvCxnSpPr>
        <p:spPr>
          <a:xfrm>
            <a:off x="4772660" y="4067810"/>
            <a:ext cx="150050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1F1CA7FD-BAA6-AD44-9141-3EC34E9FC6DE}"/>
              </a:ext>
            </a:extLst>
          </p:cNvPr>
          <p:cNvCxnSpPr>
            <a:endCxn id="4" idx="2"/>
          </p:cNvCxnSpPr>
          <p:nvPr/>
        </p:nvCxnSpPr>
        <p:spPr>
          <a:xfrm flipV="1">
            <a:off x="3865880" y="4640580"/>
            <a:ext cx="2818765" cy="105981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1D547F94-4014-C148-AE49-3115BD335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4814570"/>
            <a:ext cx="647700" cy="7112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5653CE0-47F7-514C-A417-981054532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40" y="3675380"/>
            <a:ext cx="647700" cy="7747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1062599-A98E-0747-AAE3-4798BB8EE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3688080"/>
            <a:ext cx="736600" cy="749300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634BAB5-1097-3B4E-AFC8-4B7FC6BE8DB1}"/>
              </a:ext>
            </a:extLst>
          </p:cNvPr>
          <p:cNvCxnSpPr>
            <a:cxnSpLocks/>
          </p:cNvCxnSpPr>
          <p:nvPr/>
        </p:nvCxnSpPr>
        <p:spPr>
          <a:xfrm flipH="1">
            <a:off x="4772660" y="3808730"/>
            <a:ext cx="150050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9535FC3-DCAB-CA4A-A6CF-958BD7921F3B}"/>
              </a:ext>
            </a:extLst>
          </p:cNvPr>
          <p:cNvCxnSpPr/>
          <p:nvPr/>
        </p:nvCxnSpPr>
        <p:spPr>
          <a:xfrm>
            <a:off x="7060565" y="3785870"/>
            <a:ext cx="7245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CFECD85-3734-4549-A471-831AFBFC32C9}"/>
              </a:ext>
            </a:extLst>
          </p:cNvPr>
          <p:cNvCxnSpPr/>
          <p:nvPr/>
        </p:nvCxnSpPr>
        <p:spPr>
          <a:xfrm>
            <a:off x="7060565" y="4062730"/>
            <a:ext cx="7245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도형 42">
            <a:extLst>
              <a:ext uri="{FF2B5EF4-FFF2-40B4-BE49-F238E27FC236}">
                <a16:creationId xmlns:a16="http://schemas.microsoft.com/office/drawing/2014/main" id="{A2DC9B36-6B04-1348-8B15-4B3BFF1EB9B7}"/>
              </a:ext>
            </a:extLst>
          </p:cNvPr>
          <p:cNvCxnSpPr>
            <a:cxnSpLocks/>
          </p:cNvCxnSpPr>
          <p:nvPr/>
        </p:nvCxnSpPr>
        <p:spPr>
          <a:xfrm>
            <a:off x="8153400" y="4447540"/>
            <a:ext cx="0" cy="387350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E8F2818F-4E7D-654C-9978-938E5F618A06}"/>
              </a:ext>
            </a:extLst>
          </p:cNvPr>
          <p:cNvCxnSpPr>
            <a:stCxn id="46" idx="3"/>
          </p:cNvCxnSpPr>
          <p:nvPr/>
        </p:nvCxnSpPr>
        <p:spPr>
          <a:xfrm flipH="1" flipV="1">
            <a:off x="8357235" y="4259580"/>
            <a:ext cx="120015" cy="911225"/>
          </a:xfrm>
          <a:prstGeom prst="bentConnector4">
            <a:avLst>
              <a:gd name="adj1" fmla="val -190483"/>
              <a:gd name="adj2" fmla="val 6951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도형 42">
            <a:extLst>
              <a:ext uri="{FF2B5EF4-FFF2-40B4-BE49-F238E27FC236}">
                <a16:creationId xmlns:a16="http://schemas.microsoft.com/office/drawing/2014/main" id="{988692BC-2D54-3F41-A8C6-1B08A8645320}"/>
              </a:ext>
            </a:extLst>
          </p:cNvPr>
          <p:cNvCxnSpPr>
            <a:cxnSpLocks/>
          </p:cNvCxnSpPr>
          <p:nvPr/>
        </p:nvCxnSpPr>
        <p:spPr>
          <a:xfrm>
            <a:off x="8521700" y="3994150"/>
            <a:ext cx="656590" cy="0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도형 42">
            <a:extLst>
              <a:ext uri="{FF2B5EF4-FFF2-40B4-BE49-F238E27FC236}">
                <a16:creationId xmlns:a16="http://schemas.microsoft.com/office/drawing/2014/main" id="{1A11B28E-A434-F346-A30E-C452D2B72D9B}"/>
              </a:ext>
            </a:extLst>
          </p:cNvPr>
          <p:cNvCxnSpPr>
            <a:cxnSpLocks/>
            <a:stCxn id="48" idx="0"/>
            <a:endCxn id="38" idx="2"/>
          </p:cNvCxnSpPr>
          <p:nvPr/>
        </p:nvCxnSpPr>
        <p:spPr>
          <a:xfrm flipV="1">
            <a:off x="9457690" y="2700020"/>
            <a:ext cx="0" cy="975360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도형 42">
            <a:extLst>
              <a:ext uri="{FF2B5EF4-FFF2-40B4-BE49-F238E27FC236}">
                <a16:creationId xmlns:a16="http://schemas.microsoft.com/office/drawing/2014/main" id="{B39F2835-BCA5-984A-90A1-B74D2E36AEB8}"/>
              </a:ext>
            </a:extLst>
          </p:cNvPr>
          <p:cNvCxnSpPr>
            <a:cxnSpLocks/>
            <a:stCxn id="48" idx="2"/>
            <a:endCxn id="39" idx="0"/>
          </p:cNvCxnSpPr>
          <p:nvPr/>
        </p:nvCxnSpPr>
        <p:spPr>
          <a:xfrm>
            <a:off x="9457690" y="4450080"/>
            <a:ext cx="635" cy="97980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63D9112-FCE5-BE44-9F1D-09DCFF581195}"/>
              </a:ext>
            </a:extLst>
          </p:cNvPr>
          <p:cNvSpPr txBox="1"/>
          <p:nvPr/>
        </p:nvSpPr>
        <p:spPr>
          <a:xfrm>
            <a:off x="8764270" y="1910080"/>
            <a:ext cx="138747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ROLE_USER</a:t>
            </a:r>
            <a:endParaRPr kumimoji="1"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6115337-5FC3-A74C-9CF7-7F82C0A56507}"/>
              </a:ext>
            </a:extLst>
          </p:cNvPr>
          <p:cNvSpPr txBox="1"/>
          <p:nvPr/>
        </p:nvSpPr>
        <p:spPr>
          <a:xfrm>
            <a:off x="8764270" y="6012180"/>
            <a:ext cx="138747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ROLE_ADMIN</a:t>
            </a:r>
            <a:endParaRPr kumimoji="1" lang="ko-KR" altLang="en-US" sz="1200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E8BF73B-9D52-E34D-AEE8-E7D9B90D69DA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5690235" y="1944370"/>
            <a:ext cx="3496945" cy="48577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E6CC8E6-3FB7-164F-99D8-9CC81111097E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772660" y="2430145"/>
            <a:ext cx="4414520" cy="95504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023FB4A-8CAF-DB4D-822E-402377AB2903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865880" y="2430145"/>
            <a:ext cx="5321300" cy="297307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F8CA6EEF-B531-0E4B-BEB1-5F138ED98BC0}"/>
              </a:ext>
            </a:extLst>
          </p:cNvPr>
          <p:cNvGraphicFramePr>
            <a:graphicFrameLocks noGrp="1"/>
          </p:cNvGraphicFramePr>
          <p:nvPr/>
        </p:nvGraphicFramePr>
        <p:xfrm>
          <a:off x="1913845" y="2035599"/>
          <a:ext cx="1090975" cy="276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ROLE_USER</a:t>
                      </a: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42C742C0-E2B6-6349-90A6-A320927AFA5D}"/>
              </a:ext>
            </a:extLst>
          </p:cNvPr>
          <p:cNvGraphicFramePr>
            <a:graphicFrameLocks noGrp="1"/>
          </p:cNvGraphicFramePr>
          <p:nvPr/>
        </p:nvGraphicFramePr>
        <p:xfrm>
          <a:off x="2052162" y="4062730"/>
          <a:ext cx="1090975" cy="276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permitAll</a:t>
                      </a:r>
                      <a:endParaRPr lang="en-US" altLang="ko-KR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B69A6008-BB9B-6542-8FC2-7EEEB1D964FC}"/>
              </a:ext>
            </a:extLst>
          </p:cNvPr>
          <p:cNvGraphicFramePr>
            <a:graphicFrameLocks noGrp="1"/>
          </p:cNvGraphicFramePr>
          <p:nvPr/>
        </p:nvGraphicFramePr>
        <p:xfrm>
          <a:off x="1761591" y="5694362"/>
          <a:ext cx="1290355" cy="276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ROLE_ADMIN</a:t>
                      </a: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D5FD7C88-0833-1348-B24C-C79138CF7BC2}"/>
              </a:ext>
            </a:extLst>
          </p:cNvPr>
          <p:cNvCxnSpPr>
            <a:cxnSpLocks/>
            <a:endCxn id="4" idx="0"/>
          </p:cNvCxnSpPr>
          <p:nvPr/>
        </p:nvCxnSpPr>
        <p:spPr>
          <a:xfrm rot="16200000" flipH="1">
            <a:off x="5546090" y="2346325"/>
            <a:ext cx="1267460" cy="1009650"/>
          </a:xfrm>
          <a:prstGeom prst="bentConnector3">
            <a:avLst>
              <a:gd name="adj1" fmla="val 17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471F78F-0F81-B946-9F1C-DBFB9BD1BA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5" y="572135"/>
            <a:ext cx="11419205" cy="5657850"/>
          </a:xfrm>
          <a:prstGeom prst="rect">
            <a:avLst/>
          </a:prstGeom>
        </p:spPr>
      </p:pic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D8A6FD41-980B-46CA-B499-1F79B6F04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17040"/>
              </p:ext>
            </p:extLst>
          </p:nvPr>
        </p:nvGraphicFramePr>
        <p:xfrm>
          <a:off x="-635" y="489585"/>
          <a:ext cx="773430" cy="6368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49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역할분담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프로그램 진행도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E-R 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다이어그램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구현환경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A3C7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Spring Security</a:t>
                      </a:r>
                      <a:endParaRPr kumimoji="0" lang="ko-KR" altLang="en-US" sz="700" b="0" i="0" strike="noStrike" kern="1200" cap="none" dirty="0">
                        <a:solidFill>
                          <a:srgbClr val="44546A">
                            <a:lumMod val="75000"/>
                          </a:srgb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로그인</a:t>
                      </a:r>
                      <a:r>
                        <a:rPr kumimoji="0" lang="en-US" altLang="ko-KR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/</a:t>
                      </a: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회원가입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예약 및 병원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관리자 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마이페이지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공지사항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커뮤니티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04082"/>
                  </a:ext>
                </a:extLst>
              </a:tr>
              <a:tr h="529356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0" lang="ko-KR" altLang="en-US" sz="700" b="0" i="0" strike="noStrike" kern="1200" cap="none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프로젝트 특징</a:t>
                      </a:r>
                    </a:p>
                  </a:txBody>
                  <a:tcPr marL="0" marR="0" marT="0" marB="71755" anchor="b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6491"/>
                  </a:ext>
                </a:extLst>
              </a:tr>
            </a:tbl>
          </a:graphicData>
        </a:graphic>
      </p:graphicFrame>
      <p:pic>
        <p:nvPicPr>
          <p:cNvPr id="61" name="그림 60">
            <a:extLst>
              <a:ext uri="{FF2B5EF4-FFF2-40B4-BE49-F238E27FC236}">
                <a16:creationId xmlns:a16="http://schemas.microsoft.com/office/drawing/2014/main" id="{69B9908C-3E0F-4DDD-B9C1-0659276D90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9102" y1="12695" x2="29102" y2="12695"/>
                        <a14:foregroundMark x1="32813" y1="46680" x2="42383" y2="57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691130"/>
            <a:ext cx="252095" cy="2520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204B4F0-51E1-4D4F-90A6-CC13BC5026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9961" r="89844">
                        <a14:foregroundMark x1="70117" y1="40625" x2="69531" y2="49023"/>
                        <a14:foregroundMark x1="39648" y1="48438" x2="39648" y2="48438"/>
                        <a14:foregroundMark x1="46484" y1="80078" x2="46484" y2="80078"/>
                        <a14:foregroundMark x1="72656" y1="91992" x2="72656" y2="91992"/>
                        <a14:foregroundMark x1="48242" y1="2930" x2="48242" y2="29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68960"/>
            <a:ext cx="252095" cy="25209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2BB0D0B-AAE1-4C5E-9215-1ED7BCFB22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3945" l="0" r="94727">
                        <a14:foregroundMark x1="22461" y1="25586" x2="22461" y2="25586"/>
                        <a14:foregroundMark x1="28711" y1="11719" x2="35742" y2="11719"/>
                        <a14:foregroundMark x1="36328" y1="11719" x2="36328" y2="20703"/>
                        <a14:foregroundMark x1="35547" y1="13086" x2="13867" y2="34766"/>
                        <a14:foregroundMark x1="72656" y1="27539" x2="73633" y2="6836"/>
                        <a14:foregroundMark x1="73633" y1="6836" x2="94727" y2="5859"/>
                        <a14:foregroundMark x1="93359" y1="7227" x2="94727" y2="92773"/>
                        <a14:foregroundMark x1="93164" y1="93945" x2="5078" y2="93359"/>
                        <a14:foregroundMark x1="5078" y1="91211" x2="5664" y2="73242"/>
                        <a14:foregroundMark x1="5859" y1="73828" x2="26758" y2="72852"/>
                        <a14:foregroundMark x1="27148" y1="73242" x2="27148" y2="51953"/>
                        <a14:foregroundMark x1="27148" y1="51953" x2="49805" y2="51953"/>
                        <a14:foregroundMark x1="50391" y1="51953" x2="50586" y2="28516"/>
                        <a14:foregroundMark x1="50586" y1="28516" x2="72070" y2="27930"/>
                        <a14:backgroundMark x1="75195" y1="55664" x2="75195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116330"/>
            <a:ext cx="252095" cy="2520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3244351-942C-4CA9-A757-DDAA120FD1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236595"/>
            <a:ext cx="252095" cy="25209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F410AD4C-5D22-4164-9A04-730CA6C086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688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1646555"/>
            <a:ext cx="252095" cy="25209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AACB084-0F27-460D-9D33-F22C5BCA7F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344" b="97656" l="8008" r="89844">
                        <a14:foregroundMark x1="49609" y1="41992" x2="49609" y2="41992"/>
                        <a14:foregroundMark x1="52734" y1="64063" x2="52734" y2="64063"/>
                        <a14:foregroundMark x1="49414" y1="76563" x2="49414" y2="76563"/>
                        <a14:foregroundMark x1="12891" y1="83398" x2="12891" y2="83398"/>
                        <a14:foregroundMark x1="16406" y1="94336" x2="16406" y2="943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3752850"/>
            <a:ext cx="252095" cy="25209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2934EFA-8642-454A-B92A-6C8060E68E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9375" r="89844">
                        <a14:foregroundMark x1="62109" y1="12891" x2="62109" y2="12891"/>
                        <a14:foregroundMark x1="48633" y1="94727" x2="48633" y2="94727"/>
                        <a14:foregroundMark x1="48828" y1="98438" x2="48828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789170"/>
            <a:ext cx="252095" cy="25209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1FC0B7D-37B4-4277-A7A9-B8A4FCF580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4277360"/>
            <a:ext cx="252095" cy="25209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7F23C0C-1E70-4F0A-A710-C5AD3F0275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492" b="95508" l="1953" r="98633">
                        <a14:foregroundMark x1="62109" y1="29102" x2="62109" y2="29102"/>
                        <a14:foregroundMark x1="59570" y1="40430" x2="59570" y2="40430"/>
                        <a14:foregroundMark x1="58984" y1="52734" x2="58984" y2="52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883275"/>
            <a:ext cx="252095" cy="25209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6792CB2-31C8-4D92-9940-64223CC9FD5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6055" b="100000" l="0" r="100000">
                        <a14:foregroundMark x1="50586" y1="47461" x2="50586" y2="47461"/>
                        <a14:foregroundMark x1="52148" y1="73242" x2="52148" y2="73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5335905"/>
            <a:ext cx="252095" cy="25209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D3BD435A-866B-4C09-A105-48AE65947F4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0" b="100000" l="0" r="97852">
                        <a14:foregroundMark x1="21875" y1="40430" x2="21875" y2="40430"/>
                        <a14:foregroundMark x1="29297" y1="71875" x2="29297" y2="71875"/>
                        <a14:foregroundMark x1="59375" y1="45313" x2="59375" y2="45313"/>
                        <a14:foregroundMark x1="66992" y1="39648" x2="66992" y2="39648"/>
                        <a14:foregroundMark x1="69922" y1="31836" x2="69922" y2="31836"/>
                        <a14:foregroundMark x1="92188" y1="41992" x2="92188" y2="41992"/>
                        <a14:foregroundMark x1="97852" y1="33008" x2="97852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2179320"/>
            <a:ext cx="252095" cy="25209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E984780-17D5-4AD4-8A85-581621DB86D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4297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350" y="6368415"/>
            <a:ext cx="252095" cy="252095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A9AF4A-DC0D-4ACC-A611-F8AB9B23EA75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70" cy="50101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190500" dist="38100" dir="5400000" algn="t" rotWithShape="0">
              <a:srgbClr val="000000">
                <a:alpha val="1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91440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1600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다나앗닥 </a:t>
            </a:r>
            <a:r>
              <a:rPr lang="en-US" altLang="ko-KR" sz="2600" b="1" i="1">
                <a:solidFill>
                  <a:srgbClr val="FA3C71"/>
                </a:solidFill>
                <a:latin typeface="맑은 고딕" charset="0"/>
                <a:ea typeface="맑은 고딕" charset="0"/>
                <a:cs typeface="+mn-cs"/>
              </a:rPr>
              <a:t>Danaatdak_hospital</a:t>
            </a:r>
            <a:r>
              <a:rPr lang="en-US" altLang="ko-KR" sz="1400" b="1" i="1">
                <a:solidFill>
                  <a:srgbClr val="000000">
                    <a:lumMod val="75000"/>
                    <a:lumOff val="25000"/>
                  </a:srgbClr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endParaRPr lang="ko-KR" altLang="en-US" sz="1400" b="1" i="1">
              <a:solidFill>
                <a:srgbClr val="000000">
                  <a:lumMod val="75000"/>
                  <a:lumOff val="25000"/>
                </a:srgbClr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5" name="도형 104"/>
          <p:cNvSpPr>
            <a:spLocks/>
          </p:cNvSpPr>
          <p:nvPr/>
        </p:nvSpPr>
        <p:spPr>
          <a:xfrm rot="0">
            <a:off x="-9525" y="2616200"/>
            <a:ext cx="767715" cy="545465"/>
          </a:xfrm>
          <a:prstGeom prst="rect"/>
          <a:solidFill>
            <a:srgbClr val="FF9CCD">
              <a:alpha val="3903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304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2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8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2" grpId="1" animBg="1"/>
      <p:bldP spid="51" grpId="2" animBg="1"/>
      <p:bldP spid="42" grpId="3" animBg="1"/>
      <p:bldP spid="104" grpId="4" animBg="1"/>
      <p:bldP spid="57" grpId="5" animBg="1"/>
      <p:bldP spid="59" grpId="6" animBg="1"/>
      <p:bldP spid="68" grpId="7" animBg="1"/>
      <p:bldP spid="69" grpId="8" animBg="1"/>
      <p:bldP spid="72" grpId="9" animBg="1"/>
      <p:bldP spid="75" grpId="10" animBg="1"/>
      <p:bldP spid="81" grpId="11" animBg="1"/>
      <p:bldP spid="81" grpId="12" animBg="1"/>
      <p:bldP spid="82" grpId="13" animBg="1"/>
      <p:bldP spid="82" grpId="14" animBg="1"/>
      <p:bldP spid="85" grpId="15" animBg="1"/>
      <p:bldP spid="85" grpId="16" animBg="1"/>
      <p:bldP spid="8" grpId="17" animBg="1"/>
      <p:bldP spid="8" grpId="18" animBg="1"/>
      <p:bldP spid="44" grpId="19" animBg="1"/>
      <p:bldP spid="25" grpId="20" animBg="1"/>
      <p:bldP spid="58" grpId="21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52</Pages>
  <Paragraphs>1060</Paragraphs>
  <Words>2718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조땡</dc:creator>
  <cp:lastModifiedBy>이 종민</cp:lastModifiedBy>
  <dc:title>PowerPoint 프레젠테이션</dc:title>
  <dcterms:modified xsi:type="dcterms:W3CDTF">2019-10-09T20:58:13Z</dcterms:modified>
</cp:coreProperties>
</file>